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9.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2"/>
  </p:notesMasterIdLst>
  <p:sldIdLst>
    <p:sldId id="311" r:id="rId2"/>
    <p:sldId id="312" r:id="rId3"/>
    <p:sldId id="315" r:id="rId4"/>
    <p:sldId id="296" r:id="rId5"/>
    <p:sldId id="297" r:id="rId6"/>
    <p:sldId id="406" r:id="rId7"/>
    <p:sldId id="407" r:id="rId8"/>
    <p:sldId id="408" r:id="rId9"/>
    <p:sldId id="409" r:id="rId10"/>
    <p:sldId id="410" r:id="rId11"/>
    <p:sldId id="411" r:id="rId12"/>
    <p:sldId id="412" r:id="rId13"/>
    <p:sldId id="413" r:id="rId14"/>
    <p:sldId id="363" r:id="rId15"/>
    <p:sldId id="415" r:id="rId16"/>
    <p:sldId id="414" r:id="rId17"/>
    <p:sldId id="416" r:id="rId18"/>
    <p:sldId id="417" r:id="rId19"/>
    <p:sldId id="418" r:id="rId20"/>
    <p:sldId id="362" r:id="rId21"/>
    <p:sldId id="365" r:id="rId22"/>
    <p:sldId id="419" r:id="rId23"/>
    <p:sldId id="421" r:id="rId24"/>
    <p:sldId id="422" r:id="rId25"/>
    <p:sldId id="423" r:id="rId26"/>
    <p:sldId id="420" r:id="rId27"/>
    <p:sldId id="424" r:id="rId28"/>
    <p:sldId id="426" r:id="rId29"/>
    <p:sldId id="427" r:id="rId30"/>
    <p:sldId id="425" r:id="rId31"/>
    <p:sldId id="429" r:id="rId32"/>
    <p:sldId id="431" r:id="rId33"/>
    <p:sldId id="367" r:id="rId34"/>
    <p:sldId id="430" r:id="rId35"/>
    <p:sldId id="432" r:id="rId36"/>
    <p:sldId id="428" r:id="rId37"/>
    <p:sldId id="433" r:id="rId38"/>
    <p:sldId id="435" r:id="rId39"/>
    <p:sldId id="436" r:id="rId40"/>
    <p:sldId id="434" r:id="rId41"/>
    <p:sldId id="437" r:id="rId42"/>
    <p:sldId id="438" r:id="rId43"/>
    <p:sldId id="441" r:id="rId44"/>
    <p:sldId id="440" r:id="rId45"/>
    <p:sldId id="442" r:id="rId46"/>
    <p:sldId id="439" r:id="rId47"/>
    <p:sldId id="444" r:id="rId48"/>
    <p:sldId id="443" r:id="rId49"/>
    <p:sldId id="445" r:id="rId50"/>
    <p:sldId id="447" r:id="rId51"/>
    <p:sldId id="446" r:id="rId52"/>
    <p:sldId id="449" r:id="rId53"/>
    <p:sldId id="450" r:id="rId54"/>
    <p:sldId id="451" r:id="rId55"/>
    <p:sldId id="448" r:id="rId56"/>
    <p:sldId id="453" r:id="rId57"/>
    <p:sldId id="376" r:id="rId58"/>
    <p:sldId id="454" r:id="rId59"/>
    <p:sldId id="455" r:id="rId60"/>
    <p:sldId id="456" r:id="rId61"/>
    <p:sldId id="457" r:id="rId62"/>
    <p:sldId id="370" r:id="rId63"/>
    <p:sldId id="458" r:id="rId64"/>
    <p:sldId id="459" r:id="rId65"/>
    <p:sldId id="452" r:id="rId66"/>
    <p:sldId id="461" r:id="rId67"/>
    <p:sldId id="462" r:id="rId68"/>
    <p:sldId id="463" r:id="rId69"/>
    <p:sldId id="460" r:id="rId70"/>
    <p:sldId id="465" r:id="rId71"/>
    <p:sldId id="466" r:id="rId72"/>
    <p:sldId id="371" r:id="rId73"/>
    <p:sldId id="467" r:id="rId74"/>
    <p:sldId id="385" r:id="rId75"/>
    <p:sldId id="351" r:id="rId76"/>
    <p:sldId id="309" r:id="rId77"/>
    <p:sldId id="403" r:id="rId78"/>
    <p:sldId id="405" r:id="rId79"/>
    <p:sldId id="353" r:id="rId80"/>
    <p:sldId id="261" r:id="rId81"/>
  </p:sldIdLst>
  <p:sldSz cx="12192000" cy="6858000"/>
  <p:notesSz cx="6858000" cy="9144000"/>
  <p:custDataLst>
    <p:tags r:id="rId8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5C"/>
    <a:srgbClr val="FFC000"/>
    <a:srgbClr val="0000FF"/>
    <a:srgbClr val="FFFF00"/>
    <a:srgbClr val="06D24C"/>
    <a:srgbClr val="035920"/>
    <a:srgbClr val="F6F5F3"/>
    <a:srgbClr val="04862F"/>
    <a:srgbClr val="07DB4E"/>
    <a:srgbClr val="0839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82" autoAdjust="0"/>
  </p:normalViewPr>
  <p:slideViewPr>
    <p:cSldViewPr snapToGrid="0">
      <p:cViewPr varScale="1">
        <p:scale>
          <a:sx n="86" d="100"/>
          <a:sy n="86" d="100"/>
        </p:scale>
        <p:origin x="140" y="188"/>
      </p:cViewPr>
      <p:guideLst>
        <p:guide orient="horz" pos="2160"/>
        <p:guide pos="3840"/>
      </p:guideLst>
    </p:cSldViewPr>
  </p:slideViewPr>
  <p:notesTextViewPr>
    <p:cViewPr>
      <p:scale>
        <a:sx n="3" d="2"/>
        <a:sy n="3" d="2"/>
      </p:scale>
      <p:origin x="0" y="0"/>
    </p:cViewPr>
  </p:notesTextViewPr>
  <p:sorterViewPr>
    <p:cViewPr>
      <p:scale>
        <a:sx n="75" d="100"/>
        <a:sy n="75" d="100"/>
      </p:scale>
      <p:origin x="0" y="-35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2567700-7BAA-4243-B2D5-2E5ABD526E68}" type="doc">
      <dgm:prSet loTypeId="urn:microsoft.com/office/officeart/2005/8/layout/chevron1" loCatId="process" qsTypeId="urn:microsoft.com/office/officeart/2005/8/quickstyle/3d1#1" qsCatId="3D" csTypeId="urn:microsoft.com/office/officeart/2005/8/colors/colorful1#1" csCatId="colorful" phldr="1"/>
      <dgm:spPr/>
    </dgm:pt>
    <dgm:pt modelId="{037B003B-9F1F-4D29-8301-F2FCD8258D42}">
      <dgm:prSet phldrT="[文本]"/>
      <dgm:spPr>
        <a:solidFill>
          <a:srgbClr val="00B0F0"/>
        </a:solidFill>
      </dgm:spPr>
      <dgm:t>
        <a:bodyPr/>
        <a:lstStyle/>
        <a:p>
          <a:r>
            <a:rPr lang="en-US" altLang="zh-CN" dirty="0"/>
            <a:t>C1</a:t>
          </a:r>
          <a:endParaRPr lang="zh-CN" altLang="en-US" dirty="0"/>
        </a:p>
      </dgm:t>
    </dgm:pt>
    <dgm:pt modelId="{384C8977-0EAE-437C-9265-F7181ADE47D3}" type="parTrans" cxnId="{3EA1A820-884F-40F3-8F7D-56B97A0AAA32}">
      <dgm:prSet/>
      <dgm:spPr/>
      <dgm:t>
        <a:bodyPr/>
        <a:lstStyle/>
        <a:p>
          <a:endParaRPr lang="zh-CN" altLang="en-US"/>
        </a:p>
      </dgm:t>
    </dgm:pt>
    <dgm:pt modelId="{3BD43B0A-4C00-48F9-98B9-DE00B33B217C}" type="sibTrans" cxnId="{3EA1A820-884F-40F3-8F7D-56B97A0AAA32}">
      <dgm:prSet/>
      <dgm:spPr/>
      <dgm:t>
        <a:bodyPr/>
        <a:lstStyle/>
        <a:p>
          <a:endParaRPr lang="zh-CN" altLang="en-US"/>
        </a:p>
      </dgm:t>
    </dgm:pt>
    <dgm:pt modelId="{9FD77EAE-5086-4310-990D-252DED7A92DE}">
      <dgm:prSet phldrT="[文本]"/>
      <dgm:spPr>
        <a:solidFill>
          <a:schemeClr val="accent1">
            <a:lumMod val="40000"/>
            <a:lumOff val="60000"/>
          </a:schemeClr>
        </a:solidFill>
      </dgm:spPr>
      <dgm:t>
        <a:bodyPr/>
        <a:lstStyle/>
        <a:p>
          <a:r>
            <a:rPr lang="en-US" altLang="zh-CN" dirty="0">
              <a:solidFill>
                <a:schemeClr val="tx1"/>
              </a:solidFill>
            </a:rPr>
            <a:t>C2</a:t>
          </a:r>
          <a:endParaRPr lang="zh-CN" altLang="en-US" dirty="0">
            <a:solidFill>
              <a:schemeClr val="tx1"/>
            </a:solidFill>
          </a:endParaRPr>
        </a:p>
      </dgm:t>
    </dgm:pt>
    <dgm:pt modelId="{9868997A-A60A-4675-BC34-51F021098394}" type="parTrans" cxnId="{F184A5DB-7960-49CD-AB62-D80DB270E998}">
      <dgm:prSet/>
      <dgm:spPr/>
      <dgm:t>
        <a:bodyPr/>
        <a:lstStyle/>
        <a:p>
          <a:endParaRPr lang="zh-CN" altLang="en-US"/>
        </a:p>
      </dgm:t>
    </dgm:pt>
    <dgm:pt modelId="{9E52E34F-1BD9-4242-8B72-469CF95CE121}" type="sibTrans" cxnId="{F184A5DB-7960-49CD-AB62-D80DB270E998}">
      <dgm:prSet/>
      <dgm:spPr/>
      <dgm:t>
        <a:bodyPr/>
        <a:lstStyle/>
        <a:p>
          <a:endParaRPr lang="zh-CN" altLang="en-US"/>
        </a:p>
      </dgm:t>
    </dgm:pt>
    <dgm:pt modelId="{DF0B13BC-11FB-44D5-99A7-72B3BDE43D65}" type="pres">
      <dgm:prSet presAssocID="{82567700-7BAA-4243-B2D5-2E5ABD526E68}" presName="Name0" presStyleCnt="0">
        <dgm:presLayoutVars>
          <dgm:dir/>
          <dgm:animLvl val="lvl"/>
          <dgm:resizeHandles val="exact"/>
        </dgm:presLayoutVars>
      </dgm:prSet>
      <dgm:spPr/>
    </dgm:pt>
    <dgm:pt modelId="{EB50FEFB-E85E-42E1-B033-631C49EC1C78}" type="pres">
      <dgm:prSet presAssocID="{037B003B-9F1F-4D29-8301-F2FCD8258D42}" presName="parTxOnly" presStyleLbl="node1" presStyleIdx="0" presStyleCnt="2">
        <dgm:presLayoutVars>
          <dgm:chMax val="0"/>
          <dgm:chPref val="0"/>
          <dgm:bulletEnabled val="1"/>
        </dgm:presLayoutVars>
      </dgm:prSet>
      <dgm:spPr/>
    </dgm:pt>
    <dgm:pt modelId="{533B002B-189B-4A42-9175-59444121E08F}" type="pres">
      <dgm:prSet presAssocID="{3BD43B0A-4C00-48F9-98B9-DE00B33B217C}" presName="parTxOnlySpace" presStyleCnt="0"/>
      <dgm:spPr/>
    </dgm:pt>
    <dgm:pt modelId="{AB380A3E-4EE9-4850-878E-8B01D3091338}" type="pres">
      <dgm:prSet presAssocID="{9FD77EAE-5086-4310-990D-252DED7A92DE}" presName="parTxOnly" presStyleLbl="node1" presStyleIdx="1" presStyleCnt="2" custLinFactNeighborX="50000">
        <dgm:presLayoutVars>
          <dgm:chMax val="0"/>
          <dgm:chPref val="0"/>
          <dgm:bulletEnabled val="1"/>
        </dgm:presLayoutVars>
      </dgm:prSet>
      <dgm:spPr/>
    </dgm:pt>
  </dgm:ptLst>
  <dgm:cxnLst>
    <dgm:cxn modelId="{3EA1A820-884F-40F3-8F7D-56B97A0AAA32}" srcId="{82567700-7BAA-4243-B2D5-2E5ABD526E68}" destId="{037B003B-9F1F-4D29-8301-F2FCD8258D42}" srcOrd="0" destOrd="0" parTransId="{384C8977-0EAE-437C-9265-F7181ADE47D3}" sibTransId="{3BD43B0A-4C00-48F9-98B9-DE00B33B217C}"/>
    <dgm:cxn modelId="{C8609A40-16E4-4624-BF60-7B46104B6565}" type="presOf" srcId="{9FD77EAE-5086-4310-990D-252DED7A92DE}" destId="{AB380A3E-4EE9-4850-878E-8B01D3091338}" srcOrd="0" destOrd="0" presId="urn:microsoft.com/office/officeart/2005/8/layout/chevron1"/>
    <dgm:cxn modelId="{66CF4CC5-6AD5-4122-AD35-1CCCD5BA855C}" type="presOf" srcId="{82567700-7BAA-4243-B2D5-2E5ABD526E68}" destId="{DF0B13BC-11FB-44D5-99A7-72B3BDE43D65}" srcOrd="0" destOrd="0" presId="urn:microsoft.com/office/officeart/2005/8/layout/chevron1"/>
    <dgm:cxn modelId="{F184A5DB-7960-49CD-AB62-D80DB270E998}" srcId="{82567700-7BAA-4243-B2D5-2E5ABD526E68}" destId="{9FD77EAE-5086-4310-990D-252DED7A92DE}" srcOrd="1" destOrd="0" parTransId="{9868997A-A60A-4675-BC34-51F021098394}" sibTransId="{9E52E34F-1BD9-4242-8B72-469CF95CE121}"/>
    <dgm:cxn modelId="{5AE66EF0-FC29-4159-8415-1B2A89570EE5}" type="presOf" srcId="{037B003B-9F1F-4D29-8301-F2FCD8258D42}" destId="{EB50FEFB-E85E-42E1-B033-631C49EC1C78}" srcOrd="0" destOrd="0" presId="urn:microsoft.com/office/officeart/2005/8/layout/chevron1"/>
    <dgm:cxn modelId="{D0678683-EFDB-4CD9-AF45-B827AA4CD6A0}" type="presParOf" srcId="{DF0B13BC-11FB-44D5-99A7-72B3BDE43D65}" destId="{EB50FEFB-E85E-42E1-B033-631C49EC1C78}" srcOrd="0" destOrd="0" presId="urn:microsoft.com/office/officeart/2005/8/layout/chevron1"/>
    <dgm:cxn modelId="{4CFC9AFF-9B33-4282-B2EE-763D91BA6C0A}" type="presParOf" srcId="{DF0B13BC-11FB-44D5-99A7-72B3BDE43D65}" destId="{533B002B-189B-4A42-9175-59444121E08F}" srcOrd="1" destOrd="0" presId="urn:microsoft.com/office/officeart/2005/8/layout/chevron1"/>
    <dgm:cxn modelId="{49F90B5F-52F7-4C75-BFAC-C687E1DDE15F}" type="presParOf" srcId="{DF0B13BC-11FB-44D5-99A7-72B3BDE43D65}" destId="{AB380A3E-4EE9-4850-878E-8B01D3091338}"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567700-7BAA-4243-B2D5-2E5ABD526E68}" type="doc">
      <dgm:prSet loTypeId="urn:microsoft.com/office/officeart/2005/8/layout/chevron1" loCatId="process" qsTypeId="urn:microsoft.com/office/officeart/2005/8/quickstyle/3d1#2" qsCatId="3D" csTypeId="urn:microsoft.com/office/officeart/2005/8/colors/colorful1#2" csCatId="colorful" phldr="1"/>
      <dgm:spPr/>
    </dgm:pt>
    <dgm:pt modelId="{037B003B-9F1F-4D29-8301-F2FCD8258D42}">
      <dgm:prSet phldrT="[文本]"/>
      <dgm:spPr>
        <a:solidFill>
          <a:schemeClr val="accent1">
            <a:lumMod val="40000"/>
            <a:lumOff val="60000"/>
          </a:schemeClr>
        </a:solidFill>
      </dgm:spPr>
      <dgm:t>
        <a:bodyPr/>
        <a:lstStyle/>
        <a:p>
          <a:r>
            <a:rPr lang="en-US" altLang="zh-CN" dirty="0">
              <a:solidFill>
                <a:schemeClr val="bg1"/>
              </a:solidFill>
            </a:rPr>
            <a:t>C2</a:t>
          </a:r>
          <a:endParaRPr lang="zh-CN" altLang="en-US" dirty="0">
            <a:solidFill>
              <a:schemeClr val="bg1"/>
            </a:solidFill>
          </a:endParaRPr>
        </a:p>
      </dgm:t>
    </dgm:pt>
    <dgm:pt modelId="{384C8977-0EAE-437C-9265-F7181ADE47D3}" type="parTrans" cxnId="{3EA1A820-884F-40F3-8F7D-56B97A0AAA32}">
      <dgm:prSet/>
      <dgm:spPr/>
      <dgm:t>
        <a:bodyPr/>
        <a:lstStyle/>
        <a:p>
          <a:endParaRPr lang="zh-CN" altLang="en-US"/>
        </a:p>
      </dgm:t>
    </dgm:pt>
    <dgm:pt modelId="{3BD43B0A-4C00-48F9-98B9-DE00B33B217C}" type="sibTrans" cxnId="{3EA1A820-884F-40F3-8F7D-56B97A0AAA32}">
      <dgm:prSet/>
      <dgm:spPr/>
      <dgm:t>
        <a:bodyPr/>
        <a:lstStyle/>
        <a:p>
          <a:endParaRPr lang="zh-CN" altLang="en-US"/>
        </a:p>
      </dgm:t>
    </dgm:pt>
    <dgm:pt modelId="{9FD77EAE-5086-4310-990D-252DED7A92DE}">
      <dgm:prSet phldrT="[文本]"/>
      <dgm:spPr>
        <a:solidFill>
          <a:srgbClr val="00B0F0"/>
        </a:solidFill>
      </dgm:spPr>
      <dgm:t>
        <a:bodyPr/>
        <a:lstStyle/>
        <a:p>
          <a:r>
            <a:rPr lang="en-US" altLang="zh-CN" dirty="0">
              <a:solidFill>
                <a:schemeClr val="tx1"/>
              </a:solidFill>
            </a:rPr>
            <a:t>C1</a:t>
          </a:r>
          <a:endParaRPr lang="zh-CN" altLang="en-US" dirty="0">
            <a:solidFill>
              <a:schemeClr val="tx1"/>
            </a:solidFill>
          </a:endParaRPr>
        </a:p>
      </dgm:t>
    </dgm:pt>
    <dgm:pt modelId="{9868997A-A60A-4675-BC34-51F021098394}" type="parTrans" cxnId="{F184A5DB-7960-49CD-AB62-D80DB270E998}">
      <dgm:prSet/>
      <dgm:spPr/>
      <dgm:t>
        <a:bodyPr/>
        <a:lstStyle/>
        <a:p>
          <a:endParaRPr lang="zh-CN" altLang="en-US"/>
        </a:p>
      </dgm:t>
    </dgm:pt>
    <dgm:pt modelId="{9E52E34F-1BD9-4242-8B72-469CF95CE121}" type="sibTrans" cxnId="{F184A5DB-7960-49CD-AB62-D80DB270E998}">
      <dgm:prSet/>
      <dgm:spPr/>
      <dgm:t>
        <a:bodyPr/>
        <a:lstStyle/>
        <a:p>
          <a:endParaRPr lang="zh-CN" altLang="en-US"/>
        </a:p>
      </dgm:t>
    </dgm:pt>
    <dgm:pt modelId="{DF0B13BC-11FB-44D5-99A7-72B3BDE43D65}" type="pres">
      <dgm:prSet presAssocID="{82567700-7BAA-4243-B2D5-2E5ABD526E68}" presName="Name0" presStyleCnt="0">
        <dgm:presLayoutVars>
          <dgm:dir/>
          <dgm:animLvl val="lvl"/>
          <dgm:resizeHandles val="exact"/>
        </dgm:presLayoutVars>
      </dgm:prSet>
      <dgm:spPr/>
    </dgm:pt>
    <dgm:pt modelId="{EB50FEFB-E85E-42E1-B033-631C49EC1C78}" type="pres">
      <dgm:prSet presAssocID="{037B003B-9F1F-4D29-8301-F2FCD8258D42}" presName="parTxOnly" presStyleLbl="node1" presStyleIdx="0" presStyleCnt="2">
        <dgm:presLayoutVars>
          <dgm:chMax val="0"/>
          <dgm:chPref val="0"/>
          <dgm:bulletEnabled val="1"/>
        </dgm:presLayoutVars>
      </dgm:prSet>
      <dgm:spPr/>
    </dgm:pt>
    <dgm:pt modelId="{533B002B-189B-4A42-9175-59444121E08F}" type="pres">
      <dgm:prSet presAssocID="{3BD43B0A-4C00-48F9-98B9-DE00B33B217C}" presName="parTxOnlySpace" presStyleCnt="0"/>
      <dgm:spPr/>
    </dgm:pt>
    <dgm:pt modelId="{AB380A3E-4EE9-4850-878E-8B01D3091338}" type="pres">
      <dgm:prSet presAssocID="{9FD77EAE-5086-4310-990D-252DED7A92DE}" presName="parTxOnly" presStyleLbl="node1" presStyleIdx="1" presStyleCnt="2">
        <dgm:presLayoutVars>
          <dgm:chMax val="0"/>
          <dgm:chPref val="0"/>
          <dgm:bulletEnabled val="1"/>
        </dgm:presLayoutVars>
      </dgm:prSet>
      <dgm:spPr/>
    </dgm:pt>
  </dgm:ptLst>
  <dgm:cxnLst>
    <dgm:cxn modelId="{DCEBAD02-35B5-4980-8CB0-3B2E435CFC3F}" type="presOf" srcId="{037B003B-9F1F-4D29-8301-F2FCD8258D42}" destId="{EB50FEFB-E85E-42E1-B033-631C49EC1C78}" srcOrd="0" destOrd="0" presId="urn:microsoft.com/office/officeart/2005/8/layout/chevron1"/>
    <dgm:cxn modelId="{3EA1A820-884F-40F3-8F7D-56B97A0AAA32}" srcId="{82567700-7BAA-4243-B2D5-2E5ABD526E68}" destId="{037B003B-9F1F-4D29-8301-F2FCD8258D42}" srcOrd="0" destOrd="0" parTransId="{384C8977-0EAE-437C-9265-F7181ADE47D3}" sibTransId="{3BD43B0A-4C00-48F9-98B9-DE00B33B217C}"/>
    <dgm:cxn modelId="{6E182968-53E1-4D4A-A899-4702EF334836}" type="presOf" srcId="{9FD77EAE-5086-4310-990D-252DED7A92DE}" destId="{AB380A3E-4EE9-4850-878E-8B01D3091338}" srcOrd="0" destOrd="0" presId="urn:microsoft.com/office/officeart/2005/8/layout/chevron1"/>
    <dgm:cxn modelId="{E25B5C96-548D-4F84-81FD-DF109EF0D9D0}" type="presOf" srcId="{82567700-7BAA-4243-B2D5-2E5ABD526E68}" destId="{DF0B13BC-11FB-44D5-99A7-72B3BDE43D65}" srcOrd="0" destOrd="0" presId="urn:microsoft.com/office/officeart/2005/8/layout/chevron1"/>
    <dgm:cxn modelId="{F184A5DB-7960-49CD-AB62-D80DB270E998}" srcId="{82567700-7BAA-4243-B2D5-2E5ABD526E68}" destId="{9FD77EAE-5086-4310-990D-252DED7A92DE}" srcOrd="1" destOrd="0" parTransId="{9868997A-A60A-4675-BC34-51F021098394}" sibTransId="{9E52E34F-1BD9-4242-8B72-469CF95CE121}"/>
    <dgm:cxn modelId="{45D3711D-85B8-4E3F-87A2-2182D690BF9B}" type="presParOf" srcId="{DF0B13BC-11FB-44D5-99A7-72B3BDE43D65}" destId="{EB50FEFB-E85E-42E1-B033-631C49EC1C78}" srcOrd="0" destOrd="0" presId="urn:microsoft.com/office/officeart/2005/8/layout/chevron1"/>
    <dgm:cxn modelId="{9E18CEEA-CF45-4C6C-B388-BFBE1798A438}" type="presParOf" srcId="{DF0B13BC-11FB-44D5-99A7-72B3BDE43D65}" destId="{533B002B-189B-4A42-9175-59444121E08F}" srcOrd="1" destOrd="0" presId="urn:microsoft.com/office/officeart/2005/8/layout/chevron1"/>
    <dgm:cxn modelId="{0ED39A26-0F21-4A04-96BA-F316CC0C4DE4}" type="presParOf" srcId="{DF0B13BC-11FB-44D5-99A7-72B3BDE43D65}" destId="{AB380A3E-4EE9-4850-878E-8B01D3091338}" srcOrd="2" destOrd="0" presId="urn:microsoft.com/office/officeart/2005/8/layout/chevron1"/>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2567700-7BAA-4243-B2D5-2E5ABD526E68}" type="doc">
      <dgm:prSet loTypeId="urn:microsoft.com/office/officeart/2005/8/layout/chevron1" loCatId="process" qsTypeId="urn:microsoft.com/office/officeart/2005/8/quickstyle/3d1#3" qsCatId="3D" csTypeId="urn:microsoft.com/office/officeart/2005/8/colors/colorful1#3" csCatId="colorful" phldr="1"/>
      <dgm:spPr/>
    </dgm:pt>
    <dgm:pt modelId="{037B003B-9F1F-4D29-8301-F2FCD8258D42}">
      <dgm:prSet phldrT="[文本]"/>
      <dgm:spPr>
        <a:solidFill>
          <a:srgbClr val="00B0F0"/>
        </a:solidFill>
      </dgm:spPr>
      <dgm:t>
        <a:bodyPr/>
        <a:lstStyle/>
        <a:p>
          <a:r>
            <a:rPr lang="en-US" altLang="zh-CN" dirty="0"/>
            <a:t>C1</a:t>
          </a:r>
          <a:endParaRPr lang="zh-CN" altLang="en-US" dirty="0"/>
        </a:p>
      </dgm:t>
    </dgm:pt>
    <dgm:pt modelId="{384C8977-0EAE-437C-9265-F7181ADE47D3}" type="parTrans" cxnId="{3EA1A820-884F-40F3-8F7D-56B97A0AAA32}">
      <dgm:prSet/>
      <dgm:spPr/>
      <dgm:t>
        <a:bodyPr/>
        <a:lstStyle/>
        <a:p>
          <a:endParaRPr lang="zh-CN" altLang="en-US"/>
        </a:p>
      </dgm:t>
    </dgm:pt>
    <dgm:pt modelId="{3BD43B0A-4C00-48F9-98B9-DE00B33B217C}" type="sibTrans" cxnId="{3EA1A820-884F-40F3-8F7D-56B97A0AAA32}">
      <dgm:prSet/>
      <dgm:spPr/>
      <dgm:t>
        <a:bodyPr/>
        <a:lstStyle/>
        <a:p>
          <a:endParaRPr lang="zh-CN" altLang="en-US"/>
        </a:p>
      </dgm:t>
    </dgm:pt>
    <dgm:pt modelId="{9FD77EAE-5086-4310-990D-252DED7A92DE}">
      <dgm:prSet phldrT="[文本]"/>
      <dgm:spPr>
        <a:solidFill>
          <a:schemeClr val="accent1">
            <a:lumMod val="40000"/>
            <a:lumOff val="60000"/>
          </a:schemeClr>
        </a:solidFill>
      </dgm:spPr>
      <dgm:t>
        <a:bodyPr/>
        <a:lstStyle/>
        <a:p>
          <a:r>
            <a:rPr lang="en-US" altLang="zh-CN" dirty="0">
              <a:solidFill>
                <a:schemeClr val="tx1"/>
              </a:solidFill>
            </a:rPr>
            <a:t>C2</a:t>
          </a:r>
          <a:endParaRPr lang="zh-CN" altLang="en-US" dirty="0">
            <a:solidFill>
              <a:schemeClr val="tx1"/>
            </a:solidFill>
          </a:endParaRPr>
        </a:p>
      </dgm:t>
    </dgm:pt>
    <dgm:pt modelId="{9868997A-A60A-4675-BC34-51F021098394}" type="parTrans" cxnId="{F184A5DB-7960-49CD-AB62-D80DB270E998}">
      <dgm:prSet/>
      <dgm:spPr/>
      <dgm:t>
        <a:bodyPr/>
        <a:lstStyle/>
        <a:p>
          <a:endParaRPr lang="zh-CN" altLang="en-US"/>
        </a:p>
      </dgm:t>
    </dgm:pt>
    <dgm:pt modelId="{9E52E34F-1BD9-4242-8B72-469CF95CE121}" type="sibTrans" cxnId="{F184A5DB-7960-49CD-AB62-D80DB270E998}">
      <dgm:prSet/>
      <dgm:spPr/>
      <dgm:t>
        <a:bodyPr/>
        <a:lstStyle/>
        <a:p>
          <a:endParaRPr lang="zh-CN" altLang="en-US"/>
        </a:p>
      </dgm:t>
    </dgm:pt>
    <dgm:pt modelId="{DF0B13BC-11FB-44D5-99A7-72B3BDE43D65}" type="pres">
      <dgm:prSet presAssocID="{82567700-7BAA-4243-B2D5-2E5ABD526E68}" presName="Name0" presStyleCnt="0">
        <dgm:presLayoutVars>
          <dgm:dir/>
          <dgm:animLvl val="lvl"/>
          <dgm:resizeHandles val="exact"/>
        </dgm:presLayoutVars>
      </dgm:prSet>
      <dgm:spPr/>
    </dgm:pt>
    <dgm:pt modelId="{EB50FEFB-E85E-42E1-B033-631C49EC1C78}" type="pres">
      <dgm:prSet presAssocID="{037B003B-9F1F-4D29-8301-F2FCD8258D42}" presName="parTxOnly" presStyleLbl="node1" presStyleIdx="0" presStyleCnt="2">
        <dgm:presLayoutVars>
          <dgm:chMax val="0"/>
          <dgm:chPref val="0"/>
          <dgm:bulletEnabled val="1"/>
        </dgm:presLayoutVars>
      </dgm:prSet>
      <dgm:spPr/>
    </dgm:pt>
    <dgm:pt modelId="{533B002B-189B-4A42-9175-59444121E08F}" type="pres">
      <dgm:prSet presAssocID="{3BD43B0A-4C00-48F9-98B9-DE00B33B217C}" presName="parTxOnlySpace" presStyleCnt="0"/>
      <dgm:spPr/>
    </dgm:pt>
    <dgm:pt modelId="{AB380A3E-4EE9-4850-878E-8B01D3091338}" type="pres">
      <dgm:prSet presAssocID="{9FD77EAE-5086-4310-990D-252DED7A92DE}" presName="parTxOnly" presStyleLbl="node1" presStyleIdx="1" presStyleCnt="2" custLinFactX="-75328" custLinFactY="-25435" custLinFactNeighborX="-100000" custLinFactNeighborY="-100000">
        <dgm:presLayoutVars>
          <dgm:chMax val="0"/>
          <dgm:chPref val="0"/>
          <dgm:bulletEnabled val="1"/>
        </dgm:presLayoutVars>
      </dgm:prSet>
      <dgm:spPr/>
    </dgm:pt>
  </dgm:ptLst>
  <dgm:cxnLst>
    <dgm:cxn modelId="{3EA1A820-884F-40F3-8F7D-56B97A0AAA32}" srcId="{82567700-7BAA-4243-B2D5-2E5ABD526E68}" destId="{037B003B-9F1F-4D29-8301-F2FCD8258D42}" srcOrd="0" destOrd="0" parTransId="{384C8977-0EAE-437C-9265-F7181ADE47D3}" sibTransId="{3BD43B0A-4C00-48F9-98B9-DE00B33B217C}"/>
    <dgm:cxn modelId="{438A3624-931F-4FEA-825D-31819F05692E}" type="presOf" srcId="{82567700-7BAA-4243-B2D5-2E5ABD526E68}" destId="{DF0B13BC-11FB-44D5-99A7-72B3BDE43D65}" srcOrd="0" destOrd="0" presId="urn:microsoft.com/office/officeart/2005/8/layout/chevron1"/>
    <dgm:cxn modelId="{113E15D2-136F-4379-8A47-408E16530854}" type="presOf" srcId="{037B003B-9F1F-4D29-8301-F2FCD8258D42}" destId="{EB50FEFB-E85E-42E1-B033-631C49EC1C78}" srcOrd="0" destOrd="0" presId="urn:microsoft.com/office/officeart/2005/8/layout/chevron1"/>
    <dgm:cxn modelId="{F184A5DB-7960-49CD-AB62-D80DB270E998}" srcId="{82567700-7BAA-4243-B2D5-2E5ABD526E68}" destId="{9FD77EAE-5086-4310-990D-252DED7A92DE}" srcOrd="1" destOrd="0" parTransId="{9868997A-A60A-4675-BC34-51F021098394}" sibTransId="{9E52E34F-1BD9-4242-8B72-469CF95CE121}"/>
    <dgm:cxn modelId="{C2ACAFE8-FBF0-444F-BC2B-30E3A1A59CE7}" type="presOf" srcId="{9FD77EAE-5086-4310-990D-252DED7A92DE}" destId="{AB380A3E-4EE9-4850-878E-8B01D3091338}" srcOrd="0" destOrd="0" presId="urn:microsoft.com/office/officeart/2005/8/layout/chevron1"/>
    <dgm:cxn modelId="{2E505231-F10A-41F0-976B-DA93AF304388}" type="presParOf" srcId="{DF0B13BC-11FB-44D5-99A7-72B3BDE43D65}" destId="{EB50FEFB-E85E-42E1-B033-631C49EC1C78}" srcOrd="0" destOrd="0" presId="urn:microsoft.com/office/officeart/2005/8/layout/chevron1"/>
    <dgm:cxn modelId="{D9B1486C-2C7E-422D-B65D-8D6081AF10D1}" type="presParOf" srcId="{DF0B13BC-11FB-44D5-99A7-72B3BDE43D65}" destId="{533B002B-189B-4A42-9175-59444121E08F}" srcOrd="1" destOrd="0" presId="urn:microsoft.com/office/officeart/2005/8/layout/chevron1"/>
    <dgm:cxn modelId="{60931CC3-4C7E-4A87-B9A5-F699D21A16AB}" type="presParOf" srcId="{DF0B13BC-11FB-44D5-99A7-72B3BDE43D65}" destId="{AB380A3E-4EE9-4850-878E-8B01D3091338}" srcOrd="2"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266689-0C52-4E58-96DE-B664C324113D}" type="doc">
      <dgm:prSet loTypeId="urn:microsoft.com/office/officeart/2005/8/layout/list1#1" loCatId="list" qsTypeId="urn:microsoft.com/office/officeart/2005/8/quickstyle/simple2#1" qsCatId="simple" csTypeId="urn:microsoft.com/office/officeart/2005/8/colors/accent1_1#1" csCatId="accent1" phldr="1"/>
      <dgm:spPr/>
      <dgm:t>
        <a:bodyPr/>
        <a:lstStyle/>
        <a:p>
          <a:endParaRPr lang="zh-CN" altLang="en-US"/>
        </a:p>
      </dgm:t>
    </dgm:pt>
    <dgm:pt modelId="{EB241348-7E3A-417A-8A43-47AE66502BA7}">
      <dgm:prSet phldrT="[文本]" phldr="0" custT="1"/>
      <dgm:spPr/>
      <dgm:t>
        <a:bodyPr vert="horz" wrap="square"/>
        <a:lstStyle/>
        <a:p>
          <a:pPr>
            <a:lnSpc>
              <a:spcPct val="100000"/>
            </a:lnSpc>
            <a:spcBef>
              <a:spcPct val="0"/>
            </a:spcBef>
            <a:spcAft>
              <a:spcPct val="35000"/>
            </a:spcAft>
          </a:pPr>
          <a:r>
            <a:rPr lang="zh-CN" altLang="en-US" sz="2400" b="0" dirty="0">
              <a:solidFill>
                <a:schemeClr val="tx1"/>
              </a:solidFill>
            </a:rPr>
            <a:t>①找出需要同步的代码片段（关键代码）</a:t>
          </a:r>
        </a:p>
      </dgm:t>
    </dgm:pt>
    <dgm:pt modelId="{54A3EC67-B3AC-479C-8072-024E2FBD73C5}" type="parTrans" cxnId="{7E4426A8-4E64-4D99-8534-6671561E98FD}">
      <dgm:prSet/>
      <dgm:spPr/>
      <dgm:t>
        <a:bodyPr/>
        <a:lstStyle/>
        <a:p>
          <a:endParaRPr lang="zh-CN" altLang="en-US" sz="2400"/>
        </a:p>
      </dgm:t>
    </dgm:pt>
    <dgm:pt modelId="{DEE1A24F-454F-4C40-BCDC-74DFCC5E64F8}" type="sibTrans" cxnId="{7E4426A8-4E64-4D99-8534-6671561E98FD}">
      <dgm:prSet/>
      <dgm:spPr/>
      <dgm:t>
        <a:bodyPr/>
        <a:lstStyle/>
        <a:p>
          <a:endParaRPr lang="zh-CN" altLang="en-US" sz="2400"/>
        </a:p>
      </dgm:t>
    </dgm:pt>
    <dgm:pt modelId="{1E475865-25E1-4CF4-BF66-832679CDD4EE}">
      <dgm:prSet phldr="0" custT="1"/>
      <dgm:spPr/>
      <dgm:t>
        <a:bodyPr vert="horz" wrap="square"/>
        <a:lstStyle/>
        <a:p>
          <a:pPr>
            <a:lnSpc>
              <a:spcPct val="100000"/>
            </a:lnSpc>
            <a:spcBef>
              <a:spcPct val="0"/>
            </a:spcBef>
            <a:spcAft>
              <a:spcPct val="35000"/>
            </a:spcAft>
          </a:pPr>
          <a:r>
            <a:rPr lang="zh-CN" altLang="en-US" sz="2400" b="0" dirty="0">
              <a:solidFill>
                <a:schemeClr val="tx1"/>
              </a:solidFill>
            </a:rPr>
            <a:t>②分析这些代码片段的执行次序</a:t>
          </a:r>
          <a:endParaRPr lang="en-US" altLang="zh-CN" sz="2400" b="0" dirty="0">
            <a:solidFill>
              <a:schemeClr val="tx1"/>
            </a:solidFill>
          </a:endParaRPr>
        </a:p>
      </dgm:t>
    </dgm:pt>
    <dgm:pt modelId="{0EDFF5FD-80AB-4064-BB18-4D3EAF369496}" type="parTrans" cxnId="{21ECDCD6-9049-4ABB-88BC-E72689D08677}">
      <dgm:prSet/>
      <dgm:spPr/>
      <dgm:t>
        <a:bodyPr/>
        <a:lstStyle/>
        <a:p>
          <a:endParaRPr lang="zh-CN" altLang="en-US" sz="2400"/>
        </a:p>
      </dgm:t>
    </dgm:pt>
    <dgm:pt modelId="{22F13B53-2E6C-4459-9345-C32121B3D77E}" type="sibTrans" cxnId="{21ECDCD6-9049-4ABB-88BC-E72689D08677}">
      <dgm:prSet/>
      <dgm:spPr/>
      <dgm:t>
        <a:bodyPr/>
        <a:lstStyle/>
        <a:p>
          <a:endParaRPr lang="zh-CN" altLang="en-US" sz="2400"/>
        </a:p>
      </dgm:t>
    </dgm:pt>
    <dgm:pt modelId="{013491F4-FD5A-4FF3-811B-57545063A976}">
      <dgm:prSet phldr="0" custT="1"/>
      <dgm:spPr/>
      <dgm:t>
        <a:bodyPr vert="horz" wrap="square"/>
        <a:lstStyle/>
        <a:p>
          <a:pPr>
            <a:lnSpc>
              <a:spcPct val="100000"/>
            </a:lnSpc>
            <a:spcBef>
              <a:spcPct val="0"/>
            </a:spcBef>
            <a:spcAft>
              <a:spcPct val="35000"/>
            </a:spcAft>
          </a:pPr>
          <a:r>
            <a:rPr lang="zh-CN" altLang="en-US" sz="2400" b="0" dirty="0">
              <a:solidFill>
                <a:schemeClr val="tx1"/>
              </a:solidFill>
            </a:rPr>
            <a:t>③增加同步信号量并赋初始值</a:t>
          </a:r>
          <a:endParaRPr lang="en-US" altLang="zh-CN" sz="2400" b="0" dirty="0">
            <a:solidFill>
              <a:schemeClr val="tx1"/>
            </a:solidFill>
          </a:endParaRPr>
        </a:p>
      </dgm:t>
    </dgm:pt>
    <dgm:pt modelId="{55B30BF3-337E-4590-B389-0ED2468505C6}" type="parTrans" cxnId="{00D787BA-6EAF-4864-803D-B341018C5451}">
      <dgm:prSet/>
      <dgm:spPr/>
      <dgm:t>
        <a:bodyPr/>
        <a:lstStyle/>
        <a:p>
          <a:endParaRPr lang="zh-CN" altLang="en-US" sz="2400"/>
        </a:p>
      </dgm:t>
    </dgm:pt>
    <dgm:pt modelId="{54064C5E-C798-41DB-B83B-FC1C641BAAD9}" type="sibTrans" cxnId="{00D787BA-6EAF-4864-803D-B341018C5451}">
      <dgm:prSet/>
      <dgm:spPr/>
      <dgm:t>
        <a:bodyPr/>
        <a:lstStyle/>
        <a:p>
          <a:endParaRPr lang="zh-CN" altLang="en-US" sz="2400"/>
        </a:p>
      </dgm:t>
    </dgm:pt>
    <dgm:pt modelId="{AA539293-FE58-46BA-86BE-BBB9EE20B499}">
      <dgm:prSet phldr="0" custT="1"/>
      <dgm:spPr/>
      <dgm:t>
        <a:bodyPr vert="horz" wrap="square"/>
        <a:lstStyle/>
        <a:p>
          <a:pPr>
            <a:lnSpc>
              <a:spcPct val="100000"/>
            </a:lnSpc>
            <a:spcBef>
              <a:spcPct val="0"/>
            </a:spcBef>
            <a:spcAft>
              <a:spcPct val="35000"/>
            </a:spcAft>
          </a:pPr>
          <a:r>
            <a:rPr lang="zh-CN" altLang="en-US" sz="2400" b="0" dirty="0">
              <a:solidFill>
                <a:schemeClr val="tx1"/>
              </a:solidFill>
            </a:rPr>
            <a:t>④在关键代码前后加</a:t>
          </a:r>
          <a:r>
            <a:rPr lang="en-US" altLang="zh-CN" sz="2400" b="0" dirty="0">
              <a:solidFill>
                <a:schemeClr val="tx1"/>
              </a:solidFill>
            </a:rPr>
            <a:t>wait</a:t>
          </a:r>
          <a:r>
            <a:rPr lang="zh-CN" altLang="en-US" sz="2400" b="0" dirty="0">
              <a:solidFill>
                <a:schemeClr val="tx1"/>
              </a:solidFill>
            </a:rPr>
            <a:t>和</a:t>
          </a:r>
          <a:r>
            <a:rPr lang="en-US" altLang="zh-CN" sz="2400" b="0" dirty="0">
              <a:solidFill>
                <a:schemeClr val="tx1"/>
              </a:solidFill>
            </a:rPr>
            <a:t>signal</a:t>
          </a:r>
          <a:r>
            <a:rPr lang="zh-CN" altLang="en-US" sz="2400" b="0" dirty="0">
              <a:solidFill>
                <a:schemeClr val="tx1"/>
              </a:solidFill>
            </a:rPr>
            <a:t>操作</a:t>
          </a:r>
          <a:endParaRPr lang="en-US" altLang="zh-CN" sz="2400" b="0" dirty="0">
            <a:solidFill>
              <a:schemeClr val="tx1"/>
            </a:solidFill>
          </a:endParaRPr>
        </a:p>
      </dgm:t>
    </dgm:pt>
    <dgm:pt modelId="{8032DBCA-61F4-49F3-8F0B-3CEB8551841F}" type="parTrans" cxnId="{A4FA7C62-6471-4720-ADEB-9B539B76C4FC}">
      <dgm:prSet/>
      <dgm:spPr/>
      <dgm:t>
        <a:bodyPr/>
        <a:lstStyle/>
        <a:p>
          <a:endParaRPr lang="zh-CN" altLang="en-US" sz="2400"/>
        </a:p>
      </dgm:t>
    </dgm:pt>
    <dgm:pt modelId="{FC24DC9F-94B4-43F4-99A3-762EB51B4343}" type="sibTrans" cxnId="{A4FA7C62-6471-4720-ADEB-9B539B76C4FC}">
      <dgm:prSet/>
      <dgm:spPr/>
      <dgm:t>
        <a:bodyPr/>
        <a:lstStyle/>
        <a:p>
          <a:endParaRPr lang="zh-CN" altLang="en-US" sz="2400"/>
        </a:p>
      </dgm:t>
    </dgm:pt>
    <dgm:pt modelId="{9AD1C278-FD9E-4036-ADC2-0D0033191AEF}" type="pres">
      <dgm:prSet presAssocID="{86266689-0C52-4E58-96DE-B664C324113D}" presName="linear" presStyleCnt="0">
        <dgm:presLayoutVars>
          <dgm:dir/>
          <dgm:animLvl val="lvl"/>
          <dgm:resizeHandles val="exact"/>
        </dgm:presLayoutVars>
      </dgm:prSet>
      <dgm:spPr/>
    </dgm:pt>
    <dgm:pt modelId="{48172A96-47A4-43C9-A5FB-A07FA5DBECDF}" type="pres">
      <dgm:prSet presAssocID="{EB241348-7E3A-417A-8A43-47AE66502BA7}" presName="parentLin" presStyleCnt="0"/>
      <dgm:spPr/>
    </dgm:pt>
    <dgm:pt modelId="{573587DA-4B45-4C22-B836-979EBFB52F71}" type="pres">
      <dgm:prSet presAssocID="{EB241348-7E3A-417A-8A43-47AE66502BA7}" presName="parentLeftMargin" presStyleLbl="node1" presStyleIdx="0" presStyleCnt="4"/>
      <dgm:spPr/>
    </dgm:pt>
    <dgm:pt modelId="{CAA66065-3994-41DD-9D6A-576C9726E710}" type="pres">
      <dgm:prSet presAssocID="{EB241348-7E3A-417A-8A43-47AE66502BA7}" presName="parentText" presStyleLbl="node1" presStyleIdx="0" presStyleCnt="4" custScaleX="114388">
        <dgm:presLayoutVars>
          <dgm:chMax val="0"/>
          <dgm:bulletEnabled val="1"/>
        </dgm:presLayoutVars>
      </dgm:prSet>
      <dgm:spPr/>
    </dgm:pt>
    <dgm:pt modelId="{6D1DDEAE-019F-4AE1-AA16-CC76047E0C22}" type="pres">
      <dgm:prSet presAssocID="{EB241348-7E3A-417A-8A43-47AE66502BA7}" presName="negativeSpace" presStyleCnt="0"/>
      <dgm:spPr/>
    </dgm:pt>
    <dgm:pt modelId="{1B0134BA-91A7-4332-BE22-21D2F0E5CFE0}" type="pres">
      <dgm:prSet presAssocID="{EB241348-7E3A-417A-8A43-47AE66502BA7}" presName="childText" presStyleLbl="conFgAcc1" presStyleIdx="0" presStyleCnt="4">
        <dgm:presLayoutVars>
          <dgm:bulletEnabled val="1"/>
        </dgm:presLayoutVars>
      </dgm:prSet>
      <dgm:spPr>
        <a:solidFill>
          <a:schemeClr val="accent2">
            <a:lumMod val="20000"/>
            <a:lumOff val="80000"/>
            <a:alpha val="90000"/>
          </a:schemeClr>
        </a:solidFill>
      </dgm:spPr>
    </dgm:pt>
    <dgm:pt modelId="{AD0B782B-E80F-4381-BB4D-C1267A46E23A}" type="pres">
      <dgm:prSet presAssocID="{DEE1A24F-454F-4C40-BCDC-74DFCC5E64F8}" presName="spaceBetweenRectangles" presStyleCnt="0"/>
      <dgm:spPr/>
    </dgm:pt>
    <dgm:pt modelId="{9F5EF3D2-0549-4A6A-AED7-8126FB9FADDA}" type="pres">
      <dgm:prSet presAssocID="{1E475865-25E1-4CF4-BF66-832679CDD4EE}" presName="parentLin" presStyleCnt="0"/>
      <dgm:spPr/>
    </dgm:pt>
    <dgm:pt modelId="{BE6B2C4D-A7D7-43EB-8D27-15B72521F982}" type="pres">
      <dgm:prSet presAssocID="{1E475865-25E1-4CF4-BF66-832679CDD4EE}" presName="parentLeftMargin" presStyleLbl="node1" presStyleIdx="0" presStyleCnt="4"/>
      <dgm:spPr/>
    </dgm:pt>
    <dgm:pt modelId="{70C7227A-CDF4-450C-9319-39C016995FBB}" type="pres">
      <dgm:prSet presAssocID="{1E475865-25E1-4CF4-BF66-832679CDD4EE}" presName="parentText" presStyleLbl="node1" presStyleIdx="1" presStyleCnt="4" custScaleX="114219">
        <dgm:presLayoutVars>
          <dgm:chMax val="0"/>
          <dgm:bulletEnabled val="1"/>
        </dgm:presLayoutVars>
      </dgm:prSet>
      <dgm:spPr/>
    </dgm:pt>
    <dgm:pt modelId="{9CC1DE61-7D89-443D-82AA-095DE9830130}" type="pres">
      <dgm:prSet presAssocID="{1E475865-25E1-4CF4-BF66-832679CDD4EE}" presName="negativeSpace" presStyleCnt="0"/>
      <dgm:spPr/>
    </dgm:pt>
    <dgm:pt modelId="{A3F1B9CC-669E-49ED-8C31-E1456791DCB9}" type="pres">
      <dgm:prSet presAssocID="{1E475865-25E1-4CF4-BF66-832679CDD4EE}" presName="childText" presStyleLbl="conFgAcc1" presStyleIdx="1" presStyleCnt="4">
        <dgm:presLayoutVars>
          <dgm:bulletEnabled val="1"/>
        </dgm:presLayoutVars>
      </dgm:prSet>
      <dgm:spPr>
        <a:solidFill>
          <a:schemeClr val="accent2">
            <a:lumMod val="20000"/>
            <a:lumOff val="80000"/>
            <a:alpha val="90000"/>
          </a:schemeClr>
        </a:solidFill>
      </dgm:spPr>
    </dgm:pt>
    <dgm:pt modelId="{582DDE0A-E392-4A3E-80C2-7515A8DAEE57}" type="pres">
      <dgm:prSet presAssocID="{22F13B53-2E6C-4459-9345-C32121B3D77E}" presName="spaceBetweenRectangles" presStyleCnt="0"/>
      <dgm:spPr/>
    </dgm:pt>
    <dgm:pt modelId="{3BBEDA68-6854-4CAC-A49E-0DBFEC4A796C}" type="pres">
      <dgm:prSet presAssocID="{013491F4-FD5A-4FF3-811B-57545063A976}" presName="parentLin" presStyleCnt="0"/>
      <dgm:spPr/>
    </dgm:pt>
    <dgm:pt modelId="{440EACB4-0C95-441B-92F0-A16714161C69}" type="pres">
      <dgm:prSet presAssocID="{013491F4-FD5A-4FF3-811B-57545063A976}" presName="parentLeftMargin" presStyleLbl="node1" presStyleIdx="1" presStyleCnt="4"/>
      <dgm:spPr/>
    </dgm:pt>
    <dgm:pt modelId="{C14A5956-A5DB-4D25-B806-5FBC5E391CDB}" type="pres">
      <dgm:prSet presAssocID="{013491F4-FD5A-4FF3-811B-57545063A976}" presName="parentText" presStyleLbl="node1" presStyleIdx="2" presStyleCnt="4" custScaleX="115231">
        <dgm:presLayoutVars>
          <dgm:chMax val="0"/>
          <dgm:bulletEnabled val="1"/>
        </dgm:presLayoutVars>
      </dgm:prSet>
      <dgm:spPr/>
    </dgm:pt>
    <dgm:pt modelId="{164E8C02-AFA0-4F70-91D0-AF2AC8CF9B02}" type="pres">
      <dgm:prSet presAssocID="{013491F4-FD5A-4FF3-811B-57545063A976}" presName="negativeSpace" presStyleCnt="0"/>
      <dgm:spPr/>
    </dgm:pt>
    <dgm:pt modelId="{B257D953-AECF-4399-AF76-81F14B926192}" type="pres">
      <dgm:prSet presAssocID="{013491F4-FD5A-4FF3-811B-57545063A976}" presName="childText" presStyleLbl="conFgAcc1" presStyleIdx="2" presStyleCnt="4">
        <dgm:presLayoutVars>
          <dgm:bulletEnabled val="1"/>
        </dgm:presLayoutVars>
      </dgm:prSet>
      <dgm:spPr>
        <a:solidFill>
          <a:schemeClr val="accent2">
            <a:lumMod val="20000"/>
            <a:lumOff val="80000"/>
            <a:alpha val="90000"/>
          </a:schemeClr>
        </a:solidFill>
      </dgm:spPr>
    </dgm:pt>
    <dgm:pt modelId="{639258A0-3BDE-443F-8C78-AD51AC702204}" type="pres">
      <dgm:prSet presAssocID="{54064C5E-C798-41DB-B83B-FC1C641BAAD9}" presName="spaceBetweenRectangles" presStyleCnt="0"/>
      <dgm:spPr/>
    </dgm:pt>
    <dgm:pt modelId="{BAD16F1A-17EF-41AB-8B1F-579C3019A4F8}" type="pres">
      <dgm:prSet presAssocID="{AA539293-FE58-46BA-86BE-BBB9EE20B499}" presName="parentLin" presStyleCnt="0"/>
      <dgm:spPr/>
    </dgm:pt>
    <dgm:pt modelId="{111FBD55-9941-413B-AC76-5134CA149111}" type="pres">
      <dgm:prSet presAssocID="{AA539293-FE58-46BA-86BE-BBB9EE20B499}" presName="parentLeftMargin" presStyleLbl="node1" presStyleIdx="2" presStyleCnt="4"/>
      <dgm:spPr/>
    </dgm:pt>
    <dgm:pt modelId="{80CEF40F-8524-4FCD-82FE-656F63E9018F}" type="pres">
      <dgm:prSet presAssocID="{AA539293-FE58-46BA-86BE-BBB9EE20B499}" presName="parentText" presStyleLbl="node1" presStyleIdx="3" presStyleCnt="4" custScaleX="114683">
        <dgm:presLayoutVars>
          <dgm:chMax val="0"/>
          <dgm:bulletEnabled val="1"/>
        </dgm:presLayoutVars>
      </dgm:prSet>
      <dgm:spPr/>
    </dgm:pt>
    <dgm:pt modelId="{820AD401-98F9-48E4-8FDA-332040B6D7C2}" type="pres">
      <dgm:prSet presAssocID="{AA539293-FE58-46BA-86BE-BBB9EE20B499}" presName="negativeSpace" presStyleCnt="0"/>
      <dgm:spPr/>
    </dgm:pt>
    <dgm:pt modelId="{6D1F781A-2A43-4F70-803F-EB104A878BE2}" type="pres">
      <dgm:prSet presAssocID="{AA539293-FE58-46BA-86BE-BBB9EE20B499}" presName="childText" presStyleLbl="conFgAcc1" presStyleIdx="3" presStyleCnt="4">
        <dgm:presLayoutVars>
          <dgm:bulletEnabled val="1"/>
        </dgm:presLayoutVars>
      </dgm:prSet>
      <dgm:spPr>
        <a:solidFill>
          <a:schemeClr val="accent2">
            <a:lumMod val="20000"/>
            <a:lumOff val="80000"/>
            <a:alpha val="90000"/>
          </a:schemeClr>
        </a:solidFill>
      </dgm:spPr>
    </dgm:pt>
  </dgm:ptLst>
  <dgm:cxnLst>
    <dgm:cxn modelId="{32E44A1E-7F88-4C13-B3B8-9598EE0BC6B9}" type="presOf" srcId="{EB241348-7E3A-417A-8A43-47AE66502BA7}" destId="{CAA66065-3994-41DD-9D6A-576C9726E710}" srcOrd="1" destOrd="0" presId="urn:microsoft.com/office/officeart/2005/8/layout/list1#1"/>
    <dgm:cxn modelId="{066E4721-F499-4AC1-B0F3-278CF2877664}" type="presOf" srcId="{013491F4-FD5A-4FF3-811B-57545063A976}" destId="{C14A5956-A5DB-4D25-B806-5FBC5E391CDB}" srcOrd="1" destOrd="0" presId="urn:microsoft.com/office/officeart/2005/8/layout/list1#1"/>
    <dgm:cxn modelId="{90C4CD2F-22E3-49C1-8EF0-7573EB518625}" type="presOf" srcId="{AA539293-FE58-46BA-86BE-BBB9EE20B499}" destId="{111FBD55-9941-413B-AC76-5134CA149111}" srcOrd="0" destOrd="0" presId="urn:microsoft.com/office/officeart/2005/8/layout/list1#1"/>
    <dgm:cxn modelId="{A4FA7C62-6471-4720-ADEB-9B539B76C4FC}" srcId="{86266689-0C52-4E58-96DE-B664C324113D}" destId="{AA539293-FE58-46BA-86BE-BBB9EE20B499}" srcOrd="3" destOrd="0" parTransId="{8032DBCA-61F4-49F3-8F0B-3CEB8551841F}" sibTransId="{FC24DC9F-94B4-43F4-99A3-762EB51B4343}"/>
    <dgm:cxn modelId="{D478776B-9F96-43AE-B15E-6406C4EC9CD8}" type="presOf" srcId="{AA539293-FE58-46BA-86BE-BBB9EE20B499}" destId="{80CEF40F-8524-4FCD-82FE-656F63E9018F}" srcOrd="1" destOrd="0" presId="urn:microsoft.com/office/officeart/2005/8/layout/list1#1"/>
    <dgm:cxn modelId="{7AD8E4A1-8818-49B0-9A7D-D21E92DD7962}" type="presOf" srcId="{86266689-0C52-4E58-96DE-B664C324113D}" destId="{9AD1C278-FD9E-4036-ADC2-0D0033191AEF}" srcOrd="0" destOrd="0" presId="urn:microsoft.com/office/officeart/2005/8/layout/list1#1"/>
    <dgm:cxn modelId="{7E4426A8-4E64-4D99-8534-6671561E98FD}" srcId="{86266689-0C52-4E58-96DE-B664C324113D}" destId="{EB241348-7E3A-417A-8A43-47AE66502BA7}" srcOrd="0" destOrd="0" parTransId="{54A3EC67-B3AC-479C-8072-024E2FBD73C5}" sibTransId="{DEE1A24F-454F-4C40-BCDC-74DFCC5E64F8}"/>
    <dgm:cxn modelId="{00D787BA-6EAF-4864-803D-B341018C5451}" srcId="{86266689-0C52-4E58-96DE-B664C324113D}" destId="{013491F4-FD5A-4FF3-811B-57545063A976}" srcOrd="2" destOrd="0" parTransId="{55B30BF3-337E-4590-B389-0ED2468505C6}" sibTransId="{54064C5E-C798-41DB-B83B-FC1C641BAAD9}"/>
    <dgm:cxn modelId="{E85FC0BA-0C1D-4465-A84B-41FFDC1919A7}" type="presOf" srcId="{013491F4-FD5A-4FF3-811B-57545063A976}" destId="{440EACB4-0C95-441B-92F0-A16714161C69}" srcOrd="0" destOrd="0" presId="urn:microsoft.com/office/officeart/2005/8/layout/list1#1"/>
    <dgm:cxn modelId="{A61D6FC5-2016-479C-9C85-E56AADAA1930}" type="presOf" srcId="{1E475865-25E1-4CF4-BF66-832679CDD4EE}" destId="{70C7227A-CDF4-450C-9319-39C016995FBB}" srcOrd="1" destOrd="0" presId="urn:microsoft.com/office/officeart/2005/8/layout/list1#1"/>
    <dgm:cxn modelId="{21ECDCD6-9049-4ABB-88BC-E72689D08677}" srcId="{86266689-0C52-4E58-96DE-B664C324113D}" destId="{1E475865-25E1-4CF4-BF66-832679CDD4EE}" srcOrd="1" destOrd="0" parTransId="{0EDFF5FD-80AB-4064-BB18-4D3EAF369496}" sibTransId="{22F13B53-2E6C-4459-9345-C32121B3D77E}"/>
    <dgm:cxn modelId="{7D5B1BDD-246B-4407-86F9-C6CB184F72AB}" type="presOf" srcId="{EB241348-7E3A-417A-8A43-47AE66502BA7}" destId="{573587DA-4B45-4C22-B836-979EBFB52F71}" srcOrd="0" destOrd="0" presId="urn:microsoft.com/office/officeart/2005/8/layout/list1#1"/>
    <dgm:cxn modelId="{14606DE7-7B58-44BB-889D-56966ACD2975}" type="presOf" srcId="{1E475865-25E1-4CF4-BF66-832679CDD4EE}" destId="{BE6B2C4D-A7D7-43EB-8D27-15B72521F982}" srcOrd="0" destOrd="0" presId="urn:microsoft.com/office/officeart/2005/8/layout/list1#1"/>
    <dgm:cxn modelId="{5E9B0160-0231-4586-946C-2D7B93FE5E57}" type="presParOf" srcId="{9AD1C278-FD9E-4036-ADC2-0D0033191AEF}" destId="{48172A96-47A4-43C9-A5FB-A07FA5DBECDF}" srcOrd="0" destOrd="0" presId="urn:microsoft.com/office/officeart/2005/8/layout/list1#1"/>
    <dgm:cxn modelId="{6876A85B-6EE4-4F42-AB2E-F6220A2F43A9}" type="presParOf" srcId="{48172A96-47A4-43C9-A5FB-A07FA5DBECDF}" destId="{573587DA-4B45-4C22-B836-979EBFB52F71}" srcOrd="0" destOrd="0" presId="urn:microsoft.com/office/officeart/2005/8/layout/list1#1"/>
    <dgm:cxn modelId="{000017EE-DE86-4DA3-8719-DD16DD5936D7}" type="presParOf" srcId="{48172A96-47A4-43C9-A5FB-A07FA5DBECDF}" destId="{CAA66065-3994-41DD-9D6A-576C9726E710}" srcOrd="1" destOrd="0" presId="urn:microsoft.com/office/officeart/2005/8/layout/list1#1"/>
    <dgm:cxn modelId="{C537B125-6C06-43BA-825B-AF81A69120A2}" type="presParOf" srcId="{9AD1C278-FD9E-4036-ADC2-0D0033191AEF}" destId="{6D1DDEAE-019F-4AE1-AA16-CC76047E0C22}" srcOrd="1" destOrd="0" presId="urn:microsoft.com/office/officeart/2005/8/layout/list1#1"/>
    <dgm:cxn modelId="{3F6A6F65-E5E9-4848-85B0-39E57DCB8F74}" type="presParOf" srcId="{9AD1C278-FD9E-4036-ADC2-0D0033191AEF}" destId="{1B0134BA-91A7-4332-BE22-21D2F0E5CFE0}" srcOrd="2" destOrd="0" presId="urn:microsoft.com/office/officeart/2005/8/layout/list1#1"/>
    <dgm:cxn modelId="{41944BD4-FD40-47C8-80F0-3092166937D8}" type="presParOf" srcId="{9AD1C278-FD9E-4036-ADC2-0D0033191AEF}" destId="{AD0B782B-E80F-4381-BB4D-C1267A46E23A}" srcOrd="3" destOrd="0" presId="urn:microsoft.com/office/officeart/2005/8/layout/list1#1"/>
    <dgm:cxn modelId="{0D4C47E3-B494-4DC4-ACA5-E2841775CC32}" type="presParOf" srcId="{9AD1C278-FD9E-4036-ADC2-0D0033191AEF}" destId="{9F5EF3D2-0549-4A6A-AED7-8126FB9FADDA}" srcOrd="4" destOrd="0" presId="urn:microsoft.com/office/officeart/2005/8/layout/list1#1"/>
    <dgm:cxn modelId="{8E50E38C-2A12-41DA-A566-B74E44D31184}" type="presParOf" srcId="{9F5EF3D2-0549-4A6A-AED7-8126FB9FADDA}" destId="{BE6B2C4D-A7D7-43EB-8D27-15B72521F982}" srcOrd="0" destOrd="0" presId="urn:microsoft.com/office/officeart/2005/8/layout/list1#1"/>
    <dgm:cxn modelId="{5180B638-3DEE-44F6-8B91-DAC264892534}" type="presParOf" srcId="{9F5EF3D2-0549-4A6A-AED7-8126FB9FADDA}" destId="{70C7227A-CDF4-450C-9319-39C016995FBB}" srcOrd="1" destOrd="0" presId="urn:microsoft.com/office/officeart/2005/8/layout/list1#1"/>
    <dgm:cxn modelId="{D3AC8D43-1FA0-4CB5-8F92-F443153243FB}" type="presParOf" srcId="{9AD1C278-FD9E-4036-ADC2-0D0033191AEF}" destId="{9CC1DE61-7D89-443D-82AA-095DE9830130}" srcOrd="5" destOrd="0" presId="urn:microsoft.com/office/officeart/2005/8/layout/list1#1"/>
    <dgm:cxn modelId="{526B2C3C-B9D1-4E44-BD39-E305CEBFFE9A}" type="presParOf" srcId="{9AD1C278-FD9E-4036-ADC2-0D0033191AEF}" destId="{A3F1B9CC-669E-49ED-8C31-E1456791DCB9}" srcOrd="6" destOrd="0" presId="urn:microsoft.com/office/officeart/2005/8/layout/list1#1"/>
    <dgm:cxn modelId="{611FDC89-0F22-4D1B-8D35-ECAA03E054D7}" type="presParOf" srcId="{9AD1C278-FD9E-4036-ADC2-0D0033191AEF}" destId="{582DDE0A-E392-4A3E-80C2-7515A8DAEE57}" srcOrd="7" destOrd="0" presId="urn:microsoft.com/office/officeart/2005/8/layout/list1#1"/>
    <dgm:cxn modelId="{AC95757D-6E0C-4344-A371-F9356F71BCBE}" type="presParOf" srcId="{9AD1C278-FD9E-4036-ADC2-0D0033191AEF}" destId="{3BBEDA68-6854-4CAC-A49E-0DBFEC4A796C}" srcOrd="8" destOrd="0" presId="urn:microsoft.com/office/officeart/2005/8/layout/list1#1"/>
    <dgm:cxn modelId="{A6DDD281-CD9B-42E1-AD62-BCDE5AE36133}" type="presParOf" srcId="{3BBEDA68-6854-4CAC-A49E-0DBFEC4A796C}" destId="{440EACB4-0C95-441B-92F0-A16714161C69}" srcOrd="0" destOrd="0" presId="urn:microsoft.com/office/officeart/2005/8/layout/list1#1"/>
    <dgm:cxn modelId="{E4BF21BA-F8AC-4EC6-9ACA-DADE3C13D5E4}" type="presParOf" srcId="{3BBEDA68-6854-4CAC-A49E-0DBFEC4A796C}" destId="{C14A5956-A5DB-4D25-B806-5FBC5E391CDB}" srcOrd="1" destOrd="0" presId="urn:microsoft.com/office/officeart/2005/8/layout/list1#1"/>
    <dgm:cxn modelId="{56FD2D1C-3F15-47A9-8437-A82B49E0E30A}" type="presParOf" srcId="{9AD1C278-FD9E-4036-ADC2-0D0033191AEF}" destId="{164E8C02-AFA0-4F70-91D0-AF2AC8CF9B02}" srcOrd="9" destOrd="0" presId="urn:microsoft.com/office/officeart/2005/8/layout/list1#1"/>
    <dgm:cxn modelId="{723CEFAA-B96B-431C-8DA5-6F7AF7ACACCA}" type="presParOf" srcId="{9AD1C278-FD9E-4036-ADC2-0D0033191AEF}" destId="{B257D953-AECF-4399-AF76-81F14B926192}" srcOrd="10" destOrd="0" presId="urn:microsoft.com/office/officeart/2005/8/layout/list1#1"/>
    <dgm:cxn modelId="{D955000B-E5A5-4442-820A-403F03886240}" type="presParOf" srcId="{9AD1C278-FD9E-4036-ADC2-0D0033191AEF}" destId="{639258A0-3BDE-443F-8C78-AD51AC702204}" srcOrd="11" destOrd="0" presId="urn:microsoft.com/office/officeart/2005/8/layout/list1#1"/>
    <dgm:cxn modelId="{6094A06C-ECA2-42AF-A4EF-B886CA2F1B6E}" type="presParOf" srcId="{9AD1C278-FD9E-4036-ADC2-0D0033191AEF}" destId="{BAD16F1A-17EF-41AB-8B1F-579C3019A4F8}" srcOrd="12" destOrd="0" presId="urn:microsoft.com/office/officeart/2005/8/layout/list1#1"/>
    <dgm:cxn modelId="{44CBA56F-0DF2-453A-8561-4BD358640AE9}" type="presParOf" srcId="{BAD16F1A-17EF-41AB-8B1F-579C3019A4F8}" destId="{111FBD55-9941-413B-AC76-5134CA149111}" srcOrd="0" destOrd="0" presId="urn:microsoft.com/office/officeart/2005/8/layout/list1#1"/>
    <dgm:cxn modelId="{DFD79576-427D-4E58-BD4A-4B6C691FA4A1}" type="presParOf" srcId="{BAD16F1A-17EF-41AB-8B1F-579C3019A4F8}" destId="{80CEF40F-8524-4FCD-82FE-656F63E9018F}" srcOrd="1" destOrd="0" presId="urn:microsoft.com/office/officeart/2005/8/layout/list1#1"/>
    <dgm:cxn modelId="{9FBE1460-7A0A-4A38-BFFF-696A8C9FB585}" type="presParOf" srcId="{9AD1C278-FD9E-4036-ADC2-0D0033191AEF}" destId="{820AD401-98F9-48E4-8FDA-332040B6D7C2}" srcOrd="13" destOrd="0" presId="urn:microsoft.com/office/officeart/2005/8/layout/list1#1"/>
    <dgm:cxn modelId="{09445A6B-07F6-4AB2-AD85-57B8FD8295D8}" type="presParOf" srcId="{9AD1C278-FD9E-4036-ADC2-0D0033191AEF}" destId="{6D1F781A-2A43-4F70-803F-EB104A878BE2}" srcOrd="14"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0FEFB-E85E-42E1-B033-631C49EC1C78}">
      <dsp:nvSpPr>
        <dsp:cNvPr id="0" name=""/>
        <dsp:cNvSpPr/>
      </dsp:nvSpPr>
      <dsp:spPr>
        <a:xfrm>
          <a:off x="2278" y="0"/>
          <a:ext cx="1361963" cy="432048"/>
        </a:xfrm>
        <a:prstGeom prst="chevron">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C1</a:t>
          </a:r>
          <a:endParaRPr lang="zh-CN" altLang="en-US" sz="2700" kern="1200" dirty="0"/>
        </a:p>
      </dsp:txBody>
      <dsp:txXfrm>
        <a:off x="218302" y="0"/>
        <a:ext cx="929915" cy="432048"/>
      </dsp:txXfrm>
    </dsp:sp>
    <dsp:sp modelId="{AB380A3E-4EE9-4850-878E-8B01D3091338}">
      <dsp:nvSpPr>
        <dsp:cNvPr id="0" name=""/>
        <dsp:cNvSpPr/>
      </dsp:nvSpPr>
      <dsp:spPr>
        <a:xfrm>
          <a:off x="1230324" y="0"/>
          <a:ext cx="1361963" cy="432048"/>
        </a:xfrm>
        <a:prstGeom prst="chevron">
          <a:avLst/>
        </a:prstGeom>
        <a:solidFill>
          <a:schemeClr val="accent1">
            <a:lumMod val="40000"/>
            <a:lumOff val="6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solidFill>
                <a:schemeClr val="tx1"/>
              </a:solidFill>
            </a:rPr>
            <a:t>C2</a:t>
          </a:r>
          <a:endParaRPr lang="zh-CN" altLang="en-US" sz="2700" kern="1200" dirty="0">
            <a:solidFill>
              <a:schemeClr val="tx1"/>
            </a:solidFill>
          </a:endParaRPr>
        </a:p>
      </dsp:txBody>
      <dsp:txXfrm>
        <a:off x="1446348" y="0"/>
        <a:ext cx="929915" cy="4320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0FEFB-E85E-42E1-B033-631C49EC1C78}">
      <dsp:nvSpPr>
        <dsp:cNvPr id="0" name=""/>
        <dsp:cNvSpPr/>
      </dsp:nvSpPr>
      <dsp:spPr>
        <a:xfrm>
          <a:off x="2341" y="0"/>
          <a:ext cx="1399796" cy="432048"/>
        </a:xfrm>
        <a:prstGeom prst="chevron">
          <a:avLst/>
        </a:prstGeom>
        <a:solidFill>
          <a:schemeClr val="accent1">
            <a:lumMod val="40000"/>
            <a:lumOff val="6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solidFill>
                <a:schemeClr val="bg1"/>
              </a:solidFill>
            </a:rPr>
            <a:t>C2</a:t>
          </a:r>
          <a:endParaRPr lang="zh-CN" altLang="en-US" sz="2700" kern="1200" dirty="0">
            <a:solidFill>
              <a:schemeClr val="bg1"/>
            </a:solidFill>
          </a:endParaRPr>
        </a:p>
      </dsp:txBody>
      <dsp:txXfrm>
        <a:off x="218365" y="0"/>
        <a:ext cx="967748" cy="432048"/>
      </dsp:txXfrm>
    </dsp:sp>
    <dsp:sp modelId="{AB380A3E-4EE9-4850-878E-8B01D3091338}">
      <dsp:nvSpPr>
        <dsp:cNvPr id="0" name=""/>
        <dsp:cNvSpPr/>
      </dsp:nvSpPr>
      <dsp:spPr>
        <a:xfrm>
          <a:off x="1262158" y="0"/>
          <a:ext cx="1399796" cy="432048"/>
        </a:xfrm>
        <a:prstGeom prst="chevron">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solidFill>
                <a:schemeClr val="tx1"/>
              </a:solidFill>
            </a:rPr>
            <a:t>C1</a:t>
          </a:r>
          <a:endParaRPr lang="zh-CN" altLang="en-US" sz="2700" kern="1200" dirty="0">
            <a:solidFill>
              <a:schemeClr val="tx1"/>
            </a:solidFill>
          </a:endParaRPr>
        </a:p>
      </dsp:txBody>
      <dsp:txXfrm>
        <a:off x="1478182" y="0"/>
        <a:ext cx="967748" cy="4320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0FEFB-E85E-42E1-B033-631C49EC1C78}">
      <dsp:nvSpPr>
        <dsp:cNvPr id="0" name=""/>
        <dsp:cNvSpPr/>
      </dsp:nvSpPr>
      <dsp:spPr>
        <a:xfrm>
          <a:off x="1835" y="716676"/>
          <a:ext cx="1097137" cy="438855"/>
        </a:xfrm>
        <a:prstGeom prst="chevron">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C1</a:t>
          </a:r>
          <a:endParaRPr lang="zh-CN" altLang="en-US" sz="2700" kern="1200" dirty="0"/>
        </a:p>
      </dsp:txBody>
      <dsp:txXfrm>
        <a:off x="221263" y="716676"/>
        <a:ext cx="658282" cy="438855"/>
      </dsp:txXfrm>
    </dsp:sp>
    <dsp:sp modelId="{AB380A3E-4EE9-4850-878E-8B01D3091338}">
      <dsp:nvSpPr>
        <dsp:cNvPr id="0" name=""/>
        <dsp:cNvSpPr/>
      </dsp:nvSpPr>
      <dsp:spPr>
        <a:xfrm>
          <a:off x="53093" y="166198"/>
          <a:ext cx="1097137" cy="438855"/>
        </a:xfrm>
        <a:prstGeom prst="chevron">
          <a:avLst/>
        </a:prstGeom>
        <a:solidFill>
          <a:schemeClr val="accent1">
            <a:lumMod val="40000"/>
            <a:lumOff val="6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solidFill>
                <a:schemeClr val="tx1"/>
              </a:solidFill>
            </a:rPr>
            <a:t>C2</a:t>
          </a:r>
          <a:endParaRPr lang="zh-CN" altLang="en-US" sz="2700" kern="1200" dirty="0">
            <a:solidFill>
              <a:schemeClr val="tx1"/>
            </a:solidFill>
          </a:endParaRPr>
        </a:p>
      </dsp:txBody>
      <dsp:txXfrm>
        <a:off x="272521" y="166198"/>
        <a:ext cx="658282" cy="438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134BA-91A7-4332-BE22-21D2F0E5CFE0}">
      <dsp:nvSpPr>
        <dsp:cNvPr id="0" name=""/>
        <dsp:cNvSpPr/>
      </dsp:nvSpPr>
      <dsp:spPr>
        <a:xfrm>
          <a:off x="0" y="347020"/>
          <a:ext cx="7267977" cy="579600"/>
        </a:xfrm>
        <a:prstGeom prst="rect">
          <a:avLst/>
        </a:prstGeom>
        <a:solidFill>
          <a:schemeClr val="accent2">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A66065-3994-41DD-9D6A-576C9726E710}">
      <dsp:nvSpPr>
        <dsp:cNvPr id="0" name=""/>
        <dsp:cNvSpPr/>
      </dsp:nvSpPr>
      <dsp:spPr>
        <a:xfrm>
          <a:off x="363398" y="7539"/>
          <a:ext cx="5819585" cy="67896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299" tIns="0" rIns="192299" bIns="0" numCol="1" spcCol="1270" anchor="ctr" anchorCtr="0">
          <a:noAutofit/>
        </a:bodyPr>
        <a:lstStyle/>
        <a:p>
          <a:pPr marL="0" lvl="0" indent="0" algn="l" defTabSz="1066800">
            <a:lnSpc>
              <a:spcPct val="100000"/>
            </a:lnSpc>
            <a:spcBef>
              <a:spcPct val="0"/>
            </a:spcBef>
            <a:spcAft>
              <a:spcPct val="35000"/>
            </a:spcAft>
            <a:buNone/>
          </a:pPr>
          <a:r>
            <a:rPr lang="zh-CN" altLang="en-US" sz="2400" b="0" kern="1200" dirty="0">
              <a:solidFill>
                <a:schemeClr val="tx1"/>
              </a:solidFill>
            </a:rPr>
            <a:t>①找出需要同步的代码片段（关键代码）</a:t>
          </a:r>
        </a:p>
      </dsp:txBody>
      <dsp:txXfrm>
        <a:off x="396542" y="40683"/>
        <a:ext cx="5753297" cy="612672"/>
      </dsp:txXfrm>
    </dsp:sp>
    <dsp:sp modelId="{A3F1B9CC-669E-49ED-8C31-E1456791DCB9}">
      <dsp:nvSpPr>
        <dsp:cNvPr id="0" name=""/>
        <dsp:cNvSpPr/>
      </dsp:nvSpPr>
      <dsp:spPr>
        <a:xfrm>
          <a:off x="0" y="1390300"/>
          <a:ext cx="7267977" cy="579600"/>
        </a:xfrm>
        <a:prstGeom prst="rect">
          <a:avLst/>
        </a:prstGeom>
        <a:solidFill>
          <a:schemeClr val="accent2">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C7227A-CDF4-450C-9319-39C016995FBB}">
      <dsp:nvSpPr>
        <dsp:cNvPr id="0" name=""/>
        <dsp:cNvSpPr/>
      </dsp:nvSpPr>
      <dsp:spPr>
        <a:xfrm>
          <a:off x="363398" y="1050819"/>
          <a:ext cx="5810987" cy="67896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299" tIns="0" rIns="192299" bIns="0" numCol="1" spcCol="1270" anchor="ctr" anchorCtr="0">
          <a:noAutofit/>
        </a:bodyPr>
        <a:lstStyle/>
        <a:p>
          <a:pPr marL="0" lvl="0" indent="0" algn="l" defTabSz="1066800">
            <a:lnSpc>
              <a:spcPct val="100000"/>
            </a:lnSpc>
            <a:spcBef>
              <a:spcPct val="0"/>
            </a:spcBef>
            <a:spcAft>
              <a:spcPct val="35000"/>
            </a:spcAft>
            <a:buNone/>
          </a:pPr>
          <a:r>
            <a:rPr lang="zh-CN" altLang="en-US" sz="2400" b="0" kern="1200" dirty="0">
              <a:solidFill>
                <a:schemeClr val="tx1"/>
              </a:solidFill>
            </a:rPr>
            <a:t>②分析这些代码片段的执行次序</a:t>
          </a:r>
          <a:endParaRPr lang="en-US" altLang="zh-CN" sz="2400" b="0" kern="1200" dirty="0">
            <a:solidFill>
              <a:schemeClr val="tx1"/>
            </a:solidFill>
          </a:endParaRPr>
        </a:p>
      </dsp:txBody>
      <dsp:txXfrm>
        <a:off x="396542" y="1083963"/>
        <a:ext cx="5744699" cy="612672"/>
      </dsp:txXfrm>
    </dsp:sp>
    <dsp:sp modelId="{B257D953-AECF-4399-AF76-81F14B926192}">
      <dsp:nvSpPr>
        <dsp:cNvPr id="0" name=""/>
        <dsp:cNvSpPr/>
      </dsp:nvSpPr>
      <dsp:spPr>
        <a:xfrm>
          <a:off x="0" y="2433580"/>
          <a:ext cx="7267977" cy="579600"/>
        </a:xfrm>
        <a:prstGeom prst="rect">
          <a:avLst/>
        </a:prstGeom>
        <a:solidFill>
          <a:schemeClr val="accent2">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4A5956-A5DB-4D25-B806-5FBC5E391CDB}">
      <dsp:nvSpPr>
        <dsp:cNvPr id="0" name=""/>
        <dsp:cNvSpPr/>
      </dsp:nvSpPr>
      <dsp:spPr>
        <a:xfrm>
          <a:off x="363398" y="2094100"/>
          <a:ext cx="5862473" cy="67896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299" tIns="0" rIns="192299" bIns="0" numCol="1" spcCol="1270" anchor="ctr" anchorCtr="0">
          <a:noAutofit/>
        </a:bodyPr>
        <a:lstStyle/>
        <a:p>
          <a:pPr marL="0" lvl="0" indent="0" algn="l" defTabSz="1066800">
            <a:lnSpc>
              <a:spcPct val="100000"/>
            </a:lnSpc>
            <a:spcBef>
              <a:spcPct val="0"/>
            </a:spcBef>
            <a:spcAft>
              <a:spcPct val="35000"/>
            </a:spcAft>
            <a:buNone/>
          </a:pPr>
          <a:r>
            <a:rPr lang="zh-CN" altLang="en-US" sz="2400" b="0" kern="1200" dirty="0">
              <a:solidFill>
                <a:schemeClr val="tx1"/>
              </a:solidFill>
            </a:rPr>
            <a:t>③增加同步信号量并赋初始值</a:t>
          </a:r>
          <a:endParaRPr lang="en-US" altLang="zh-CN" sz="2400" b="0" kern="1200" dirty="0">
            <a:solidFill>
              <a:schemeClr val="tx1"/>
            </a:solidFill>
          </a:endParaRPr>
        </a:p>
      </dsp:txBody>
      <dsp:txXfrm>
        <a:off x="396542" y="2127244"/>
        <a:ext cx="5796185" cy="612672"/>
      </dsp:txXfrm>
    </dsp:sp>
    <dsp:sp modelId="{6D1F781A-2A43-4F70-803F-EB104A878BE2}">
      <dsp:nvSpPr>
        <dsp:cNvPr id="0" name=""/>
        <dsp:cNvSpPr/>
      </dsp:nvSpPr>
      <dsp:spPr>
        <a:xfrm>
          <a:off x="0" y="3476860"/>
          <a:ext cx="7267977" cy="579600"/>
        </a:xfrm>
        <a:prstGeom prst="rect">
          <a:avLst/>
        </a:prstGeom>
        <a:solidFill>
          <a:schemeClr val="accent2">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CEF40F-8524-4FCD-82FE-656F63E9018F}">
      <dsp:nvSpPr>
        <dsp:cNvPr id="0" name=""/>
        <dsp:cNvSpPr/>
      </dsp:nvSpPr>
      <dsp:spPr>
        <a:xfrm>
          <a:off x="363398" y="3137380"/>
          <a:ext cx="5834593" cy="67896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92299" tIns="0" rIns="192299" bIns="0" numCol="1" spcCol="1270" anchor="ctr" anchorCtr="0">
          <a:noAutofit/>
        </a:bodyPr>
        <a:lstStyle/>
        <a:p>
          <a:pPr marL="0" lvl="0" indent="0" algn="l" defTabSz="1066800">
            <a:lnSpc>
              <a:spcPct val="100000"/>
            </a:lnSpc>
            <a:spcBef>
              <a:spcPct val="0"/>
            </a:spcBef>
            <a:spcAft>
              <a:spcPct val="35000"/>
            </a:spcAft>
            <a:buNone/>
          </a:pPr>
          <a:r>
            <a:rPr lang="zh-CN" altLang="en-US" sz="2400" b="0" kern="1200" dirty="0">
              <a:solidFill>
                <a:schemeClr val="tx1"/>
              </a:solidFill>
            </a:rPr>
            <a:t>④在关键代码前后加</a:t>
          </a:r>
          <a:r>
            <a:rPr lang="en-US" altLang="zh-CN" sz="2400" b="0" kern="1200" dirty="0">
              <a:solidFill>
                <a:schemeClr val="tx1"/>
              </a:solidFill>
            </a:rPr>
            <a:t>wait</a:t>
          </a:r>
          <a:r>
            <a:rPr lang="zh-CN" altLang="en-US" sz="2400" b="0" kern="1200" dirty="0">
              <a:solidFill>
                <a:schemeClr val="tx1"/>
              </a:solidFill>
            </a:rPr>
            <a:t>和</a:t>
          </a:r>
          <a:r>
            <a:rPr lang="en-US" altLang="zh-CN" sz="2400" b="0" kern="1200" dirty="0">
              <a:solidFill>
                <a:schemeClr val="tx1"/>
              </a:solidFill>
            </a:rPr>
            <a:t>signal</a:t>
          </a:r>
          <a:r>
            <a:rPr lang="zh-CN" altLang="en-US" sz="2400" b="0" kern="1200" dirty="0">
              <a:solidFill>
                <a:schemeClr val="tx1"/>
              </a:solidFill>
            </a:rPr>
            <a:t>操作</a:t>
          </a:r>
          <a:endParaRPr lang="en-US" altLang="zh-CN" sz="2400" b="0" kern="1200" dirty="0">
            <a:solidFill>
              <a:schemeClr val="tx1"/>
            </a:solidFill>
          </a:endParaRPr>
        </a:p>
      </dsp:txBody>
      <dsp:txXfrm>
        <a:off x="396542" y="3170524"/>
        <a:ext cx="5768305"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1#2">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1#3">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3025808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rgbClr val="00002E"/>
        </a:solidFill>
        <a:effectLst/>
      </p:bgPr>
    </p:bg>
    <p:spTree>
      <p:nvGrpSpPr>
        <p:cNvPr id="1" name=""/>
        <p:cNvGrpSpPr/>
        <p:nvPr/>
      </p:nvGrpSpPr>
      <p:grpSpPr>
        <a:xfrm>
          <a:off x="0" y="0"/>
          <a:ext cx="0" cy="0"/>
          <a:chOff x="0" y="0"/>
          <a:chExt cx="0" cy="0"/>
        </a:xfrm>
      </p:grpSpPr>
      <p:sp>
        <p:nvSpPr>
          <p:cNvPr id="8"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23" name="任意多边形: 形状 22"/>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20" name="任意多边形: 形状 19"/>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2" name="文本占位符 13"/>
          <p:cNvSpPr>
            <a:spLocks noGrp="1"/>
          </p:cNvSpPr>
          <p:nvPr userDrawn="1">
            <p:ph type="body" sz="quarter" idx="10" hasCustomPrompt="1"/>
          </p:nvPr>
        </p:nvSpPr>
        <p:spPr>
          <a:xfrm>
            <a:off x="669925" y="5306656"/>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602927"/>
            <a:ext cx="10850563" cy="296271"/>
          </a:xfrm>
        </p:spPr>
        <p:txBody>
          <a:bodyPr vert="horz" anchor="ctr">
            <a:noAutofit/>
          </a:bodyPr>
          <a:lstStyle>
            <a:lvl1pPr marL="0" indent="0" algn="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1" name="副标题 2"/>
          <p:cNvSpPr>
            <a:spLocks noGrp="1"/>
          </p:cNvSpPr>
          <p:nvPr userDrawn="1">
            <p:ph type="subTitle" idx="1"/>
          </p:nvPr>
        </p:nvSpPr>
        <p:spPr>
          <a:xfrm>
            <a:off x="669925" y="4456729"/>
            <a:ext cx="10850563" cy="558799"/>
          </a:xfrm>
        </p:spPr>
        <p:txBody>
          <a:bodyPr anchor="t" anchorCtr="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69925" y="1028701"/>
            <a:ext cx="10850563" cy="3136900"/>
          </a:xfrm>
        </p:spPr>
        <p:txBody>
          <a:bodyPr anchor="b" anchorCtr="0">
            <a:normAutofit/>
          </a:bodyPr>
          <a:lstStyle>
            <a:lvl1pPr algn="l">
              <a:defRPr sz="4000">
                <a:solidFill>
                  <a:schemeClr val="bg1"/>
                </a:soli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7" name="Freeform 22_1"/>
          <p:cNvSpPr>
            <a:spLocks noChangeArrowheads="1"/>
          </p:cNvSpPr>
          <p:nvPr userDrawn="1"/>
        </p:nvSpPr>
        <p:spPr bwMode="auto">
          <a:xfrm>
            <a:off x="190500" y="3192312"/>
            <a:ext cx="12192000" cy="3429000"/>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dpi="0" rotWithShape="1">
            <a:blip r:embed="rId2">
              <a:alphaModFix amt="60000"/>
            </a:blip>
            <a:srcRect/>
            <a:stretch>
              <a:fillRect t="-93255" b="-31457"/>
            </a:stretch>
          </a:blipFill>
          <a:ln>
            <a:noFill/>
          </a:ln>
        </p:spPr>
        <p:txBody>
          <a:bodyPr vert="horz" wrap="square" lIns="91440" tIns="45720" rIns="91440" bIns="45720" numCol="1" anchor="t" anchorCtr="0" compatLnSpc="1">
            <a:noAutofit/>
          </a:bodyPr>
          <a:lstStyle/>
          <a:p>
            <a:endParaRPr lang="zh-CN" altLang="en-US" dirty="0"/>
          </a:p>
        </p:txBody>
      </p:sp>
      <p:sp>
        <p:nvSpPr>
          <p:cNvPr id="20" name="标题 1"/>
          <p:cNvSpPr>
            <a:spLocks noGrp="1"/>
          </p:cNvSpPr>
          <p:nvPr userDrawn="1">
            <p:ph type="title"/>
          </p:nvPr>
        </p:nvSpPr>
        <p:spPr>
          <a:xfrm>
            <a:off x="2488168" y="2033814"/>
            <a:ext cx="5419185" cy="895350"/>
          </a:xfrm>
        </p:spPr>
        <p:txBody>
          <a:bodyPr anchor="b">
            <a:normAutofit/>
          </a:bodyPr>
          <a:lstStyle>
            <a:lvl1pPr algn="l">
              <a:defRPr sz="2400" b="1">
                <a:solidFill>
                  <a:schemeClr val="accent3"/>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489284" y="2929164"/>
            <a:ext cx="5419185" cy="1015623"/>
          </a:xfrm>
        </p:spPr>
        <p:txBody>
          <a:bodyPr anchor="t">
            <a:normAutofit/>
          </a:bodyPr>
          <a:lstStyle>
            <a:lvl1pPr marL="0" indent="0" algn="l">
              <a:lnSpc>
                <a:spcPct val="100000"/>
              </a:lnSpc>
              <a:buNone/>
              <a:defRPr sz="11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任意多边形: 形状 6"/>
          <p:cNvSpPr/>
          <p:nvPr userDrawn="1"/>
        </p:nvSpPr>
        <p:spPr>
          <a:xfrm>
            <a:off x="-9525" y="-9525"/>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nvSpPr>
        <p:spPr bwMode="auto">
          <a:xfrm flipH="1" flipV="1">
            <a:off x="-1219199" y="239311"/>
            <a:ext cx="13411199" cy="801180"/>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1" name="任意多边形: 形状 10"/>
          <p:cNvSpPr/>
          <p:nvPr userDrawn="1"/>
        </p:nvSpPr>
        <p:spPr>
          <a:xfrm rot="10800000">
            <a:off x="-28575" y="6321199"/>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形状 11"/>
          <p:cNvSpPr/>
          <p:nvPr userDrawn="1"/>
        </p:nvSpPr>
        <p:spPr bwMode="auto">
          <a:xfrm>
            <a:off x="-9525" y="6230938"/>
            <a:ext cx="12201525" cy="801179"/>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FF00"/>
              </a:gs>
              <a:gs pos="11000">
                <a:srgbClr val="FFC0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sp>
        <p:nvSpPr>
          <p:cNvPr id="2" name="文本框 1"/>
          <p:cNvSpPr txBox="1"/>
          <p:nvPr userDrawn="1"/>
        </p:nvSpPr>
        <p:spPr>
          <a:xfrm>
            <a:off x="11520488" y="6486465"/>
            <a:ext cx="671512" cy="400110"/>
          </a:xfrm>
          <a:prstGeom prst="rect">
            <a:avLst/>
          </a:prstGeom>
          <a:noFill/>
        </p:spPr>
        <p:txBody>
          <a:bodyPr wrap="square" rtlCol="0">
            <a:spAutoFit/>
          </a:bodyPr>
          <a:lstStyle/>
          <a:p>
            <a:pPr algn="ctr"/>
            <a:fld id="{379552D3-A968-4710-B841-1063F5B640DF}" type="slidenum">
              <a:rPr lang="zh-CN" altLang="en-US" sz="2000" b="1" smtClean="0">
                <a:solidFill>
                  <a:schemeClr val="accent2">
                    <a:lumMod val="50000"/>
                  </a:schemeClr>
                </a:solidFill>
              </a:rPr>
              <a:t>‹#›</a:t>
            </a:fld>
            <a:endParaRPr lang="zh-CN" altLang="en-US" b="1" dirty="0">
              <a:solidFill>
                <a:schemeClr val="accent2">
                  <a:lumMod val="50000"/>
                </a:scheme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34410" y="24187"/>
            <a:ext cx="527050" cy="5270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E6F26766-F62E-419D-BB7F-91C9CEBCA24E}" type="datetime1">
              <a:rPr lang="zh-CN" altLang="en-US" smtClean="0"/>
              <a:t>2024/12/16</a:t>
            </a:fld>
            <a:endParaRPr lang="zh-CN" altLang="en-US"/>
          </a:p>
        </p:txBody>
      </p:sp>
      <p:sp>
        <p:nvSpPr>
          <p:cNvPr id="4" name="Footer Placeholder 3"/>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3"/>
        </a:solidFill>
        <a:effectLst/>
      </p:bgPr>
    </p:bg>
    <p:spTree>
      <p:nvGrpSpPr>
        <p:cNvPr id="1" name=""/>
        <p:cNvGrpSpPr/>
        <p:nvPr/>
      </p:nvGrpSpPr>
      <p:grpSpPr>
        <a:xfrm>
          <a:off x="0" y="0"/>
          <a:ext cx="0" cy="0"/>
          <a:chOff x="0" y="0"/>
          <a:chExt cx="0" cy="0"/>
        </a:xfrm>
      </p:grpSpPr>
      <p:sp>
        <p:nvSpPr>
          <p:cNvPr id="5" name="Freeform 22_1"/>
          <p:cNvSpPr>
            <a:spLocks noChangeArrowheads="1"/>
          </p:cNvSpPr>
          <p:nvPr userDrawn="1"/>
        </p:nvSpPr>
        <p:spPr bwMode="auto">
          <a:xfrm>
            <a:off x="0"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blipFill>
            <a:blip r:embed="rId2">
              <a:duotone>
                <a:schemeClr val="accent2">
                  <a:shade val="45000"/>
                  <a:satMod val="135000"/>
                </a:schemeClr>
                <a:prstClr val="white"/>
              </a:duotone>
            </a:blip>
            <a:srcRect/>
            <a:stretch>
              <a:fillRect t="-28757" b="-15909"/>
            </a:stretch>
          </a:blipFill>
          <a:ln>
            <a:noFill/>
          </a:ln>
        </p:spPr>
        <p:txBody>
          <a:bodyPr vert="horz" wrap="square" lIns="91440" tIns="45720" rIns="91440" bIns="45720" numCol="1" anchor="t" anchorCtr="0" compatLnSpc="1">
            <a:noAutofit/>
          </a:bodyPr>
          <a:lstStyle/>
          <a:p>
            <a:endParaRPr lang="zh-CN" altLang="en-US"/>
          </a:p>
        </p:txBody>
      </p:sp>
      <p:sp>
        <p:nvSpPr>
          <p:cNvPr id="10" name="任意多边形: 形状 9"/>
          <p:cNvSpPr>
            <a:spLocks noChangeArrowheads="1"/>
          </p:cNvSpPr>
          <p:nvPr userDrawn="1"/>
        </p:nvSpPr>
        <p:spPr bwMode="auto">
          <a:xfrm>
            <a:off x="-794" y="1531703"/>
            <a:ext cx="12192000" cy="5326297"/>
          </a:xfrm>
          <a:custGeom>
            <a:avLst/>
            <a:gdLst>
              <a:gd name="connsiteX0" fmla="*/ 7259662 w 12192000"/>
              <a:gd name="connsiteY0" fmla="*/ 57321 h 5381035"/>
              <a:gd name="connsiteX1" fmla="*/ 12192000 w 12192000"/>
              <a:gd name="connsiteY1" fmla="*/ 3668162 h 5381035"/>
              <a:gd name="connsiteX2" fmla="*/ 12192000 w 12192000"/>
              <a:gd name="connsiteY2" fmla="*/ 5381035 h 5381035"/>
              <a:gd name="connsiteX3" fmla="*/ 0 w 12192000"/>
              <a:gd name="connsiteY3" fmla="*/ 5381035 h 5381035"/>
              <a:gd name="connsiteX4" fmla="*/ 0 w 12192000"/>
              <a:gd name="connsiteY4" fmla="*/ 4393412 h 5381035"/>
              <a:gd name="connsiteX5" fmla="*/ 4798 w 12192000"/>
              <a:gd name="connsiteY5" fmla="*/ 4668077 h 5381035"/>
              <a:gd name="connsiteX6" fmla="*/ 3480102 w 12192000"/>
              <a:gd name="connsiteY6" fmla="*/ 3079813 h 5381035"/>
              <a:gd name="connsiteX7" fmla="*/ 6789914 w 12192000"/>
              <a:gd name="connsiteY7" fmla="*/ 82876 h 5381035"/>
              <a:gd name="connsiteX8" fmla="*/ 7259662 w 12192000"/>
              <a:gd name="connsiteY8" fmla="*/ 57321 h 5381035"/>
              <a:gd name="connsiteX9" fmla="*/ 10803922 w 12192000"/>
              <a:gd name="connsiteY9" fmla="*/ 0 h 5381035"/>
              <a:gd name="connsiteX10" fmla="*/ 12192000 w 12192000"/>
              <a:gd name="connsiteY10" fmla="*/ 0 h 5381035"/>
              <a:gd name="connsiteX11" fmla="*/ 12192000 w 12192000"/>
              <a:gd name="connsiteY11" fmla="*/ 1322246 h 5381035"/>
              <a:gd name="connsiteX12" fmla="*/ 10969953 w 12192000"/>
              <a:gd name="connsiteY12" fmla="*/ 120266 h 5381035"/>
              <a:gd name="connsiteX13" fmla="*/ 0 w 12192000"/>
              <a:gd name="connsiteY13" fmla="*/ 0 h 5381035"/>
              <a:gd name="connsiteX14" fmla="*/ 4032282 w 12192000"/>
              <a:gd name="connsiteY14" fmla="*/ 0 h 5381035"/>
              <a:gd name="connsiteX15" fmla="*/ 3968734 w 12192000"/>
              <a:gd name="connsiteY15" fmla="*/ 60350 h 5381035"/>
              <a:gd name="connsiteX16" fmla="*/ 2309846 w 12192000"/>
              <a:gd name="connsiteY16" fmla="*/ 2073351 h 5381035"/>
              <a:gd name="connsiteX17" fmla="*/ 26916 w 12192000"/>
              <a:gd name="connsiteY17" fmla="*/ 3331235 h 5381035"/>
              <a:gd name="connsiteX18" fmla="*/ 0 w 12192000"/>
              <a:gd name="connsiteY18" fmla="*/ 3321905 h 5381035"/>
              <a:gd name="connsiteX0-1" fmla="*/ 7259662 w 12192000"/>
              <a:gd name="connsiteY0-2" fmla="*/ 57321 h 5381035"/>
              <a:gd name="connsiteX1-3" fmla="*/ 12192000 w 12192000"/>
              <a:gd name="connsiteY1-4" fmla="*/ 3668162 h 5381035"/>
              <a:gd name="connsiteX2-5" fmla="*/ 12192000 w 12192000"/>
              <a:gd name="connsiteY2-6" fmla="*/ 5381035 h 5381035"/>
              <a:gd name="connsiteX3-7" fmla="*/ 0 w 12192000"/>
              <a:gd name="connsiteY3-8" fmla="*/ 5381035 h 5381035"/>
              <a:gd name="connsiteX4-9" fmla="*/ 0 w 12192000"/>
              <a:gd name="connsiteY4-10" fmla="*/ 4393412 h 5381035"/>
              <a:gd name="connsiteX5-11" fmla="*/ 4798 w 12192000"/>
              <a:gd name="connsiteY5-12" fmla="*/ 4668077 h 5381035"/>
              <a:gd name="connsiteX6-13" fmla="*/ 3480102 w 12192000"/>
              <a:gd name="connsiteY6-14" fmla="*/ 3079813 h 5381035"/>
              <a:gd name="connsiteX7-15" fmla="*/ 6789914 w 12192000"/>
              <a:gd name="connsiteY7-16" fmla="*/ 82876 h 5381035"/>
              <a:gd name="connsiteX8-17" fmla="*/ 7259662 w 12192000"/>
              <a:gd name="connsiteY8-18" fmla="*/ 57321 h 5381035"/>
              <a:gd name="connsiteX9-19" fmla="*/ 10803922 w 12192000"/>
              <a:gd name="connsiteY9-20" fmla="*/ 0 h 5381035"/>
              <a:gd name="connsiteX10-21" fmla="*/ 12192000 w 12192000"/>
              <a:gd name="connsiteY10-22" fmla="*/ 0 h 5381035"/>
              <a:gd name="connsiteX11-23" fmla="*/ 12192000 w 12192000"/>
              <a:gd name="connsiteY11-24" fmla="*/ 1322246 h 5381035"/>
              <a:gd name="connsiteX12-25" fmla="*/ 10969953 w 12192000"/>
              <a:gd name="connsiteY12-26" fmla="*/ 120266 h 5381035"/>
              <a:gd name="connsiteX13-27" fmla="*/ 10803922 w 12192000"/>
              <a:gd name="connsiteY13-28" fmla="*/ 0 h 5381035"/>
              <a:gd name="connsiteX14-29" fmla="*/ 0 w 12192000"/>
              <a:gd name="connsiteY14-30" fmla="*/ 3321905 h 5381035"/>
              <a:gd name="connsiteX15-31" fmla="*/ 4032282 w 12192000"/>
              <a:gd name="connsiteY15-32" fmla="*/ 0 h 5381035"/>
              <a:gd name="connsiteX16-33" fmla="*/ 3968734 w 12192000"/>
              <a:gd name="connsiteY16-34" fmla="*/ 60350 h 5381035"/>
              <a:gd name="connsiteX17-35" fmla="*/ 2309846 w 12192000"/>
              <a:gd name="connsiteY17-36" fmla="*/ 2073351 h 5381035"/>
              <a:gd name="connsiteX18-37" fmla="*/ 26916 w 12192000"/>
              <a:gd name="connsiteY18-38" fmla="*/ 3331235 h 5381035"/>
              <a:gd name="connsiteX19" fmla="*/ 0 w 12192000"/>
              <a:gd name="connsiteY19" fmla="*/ 3321905 h 5381035"/>
              <a:gd name="connsiteX0-39" fmla="*/ 7259662 w 12192000"/>
              <a:gd name="connsiteY0-40" fmla="*/ 57321 h 5381035"/>
              <a:gd name="connsiteX1-41" fmla="*/ 12192000 w 12192000"/>
              <a:gd name="connsiteY1-42" fmla="*/ 3668162 h 5381035"/>
              <a:gd name="connsiteX2-43" fmla="*/ 12192000 w 12192000"/>
              <a:gd name="connsiteY2-44" fmla="*/ 5381035 h 5381035"/>
              <a:gd name="connsiteX3-45" fmla="*/ 0 w 12192000"/>
              <a:gd name="connsiteY3-46" fmla="*/ 5381035 h 5381035"/>
              <a:gd name="connsiteX4-47" fmla="*/ 0 w 12192000"/>
              <a:gd name="connsiteY4-48" fmla="*/ 4393412 h 5381035"/>
              <a:gd name="connsiteX5-49" fmla="*/ 4798 w 12192000"/>
              <a:gd name="connsiteY5-50" fmla="*/ 4668077 h 5381035"/>
              <a:gd name="connsiteX6-51" fmla="*/ 3480102 w 12192000"/>
              <a:gd name="connsiteY6-52" fmla="*/ 3079813 h 5381035"/>
              <a:gd name="connsiteX7-53" fmla="*/ 6789914 w 12192000"/>
              <a:gd name="connsiteY7-54" fmla="*/ 82876 h 5381035"/>
              <a:gd name="connsiteX8-55" fmla="*/ 7259662 w 12192000"/>
              <a:gd name="connsiteY8-56" fmla="*/ 57321 h 5381035"/>
              <a:gd name="connsiteX9-57" fmla="*/ 10803922 w 12192000"/>
              <a:gd name="connsiteY9-58" fmla="*/ 0 h 5381035"/>
              <a:gd name="connsiteX10-59" fmla="*/ 12192000 w 12192000"/>
              <a:gd name="connsiteY10-60" fmla="*/ 0 h 5381035"/>
              <a:gd name="connsiteX11-61" fmla="*/ 12192000 w 12192000"/>
              <a:gd name="connsiteY11-62" fmla="*/ 1322246 h 5381035"/>
              <a:gd name="connsiteX12-63" fmla="*/ 10969953 w 12192000"/>
              <a:gd name="connsiteY12-64" fmla="*/ 120266 h 5381035"/>
              <a:gd name="connsiteX13-65" fmla="*/ 10803922 w 12192000"/>
              <a:gd name="connsiteY13-66" fmla="*/ 0 h 5381035"/>
              <a:gd name="connsiteX14-67" fmla="*/ 0 w 12192000"/>
              <a:gd name="connsiteY14-68" fmla="*/ 3321905 h 5381035"/>
              <a:gd name="connsiteX15-69" fmla="*/ 4032282 w 12192000"/>
              <a:gd name="connsiteY15-70" fmla="*/ 0 h 5381035"/>
              <a:gd name="connsiteX16-71" fmla="*/ 2309846 w 12192000"/>
              <a:gd name="connsiteY16-72" fmla="*/ 2073351 h 5381035"/>
              <a:gd name="connsiteX17-73" fmla="*/ 26916 w 12192000"/>
              <a:gd name="connsiteY17-74" fmla="*/ 3331235 h 5381035"/>
              <a:gd name="connsiteX18-75" fmla="*/ 0 w 12192000"/>
              <a:gd name="connsiteY18-76" fmla="*/ 3321905 h 5381035"/>
              <a:gd name="connsiteX0-77" fmla="*/ 7259662 w 12192000"/>
              <a:gd name="connsiteY0-78" fmla="*/ 57321 h 5381035"/>
              <a:gd name="connsiteX1-79" fmla="*/ 12192000 w 12192000"/>
              <a:gd name="connsiteY1-80" fmla="*/ 3668162 h 5381035"/>
              <a:gd name="connsiteX2-81" fmla="*/ 12192000 w 12192000"/>
              <a:gd name="connsiteY2-82" fmla="*/ 5381035 h 5381035"/>
              <a:gd name="connsiteX3-83" fmla="*/ 0 w 12192000"/>
              <a:gd name="connsiteY3-84" fmla="*/ 5381035 h 5381035"/>
              <a:gd name="connsiteX4-85" fmla="*/ 0 w 12192000"/>
              <a:gd name="connsiteY4-86" fmla="*/ 4393412 h 5381035"/>
              <a:gd name="connsiteX5-87" fmla="*/ 4798 w 12192000"/>
              <a:gd name="connsiteY5-88" fmla="*/ 4668077 h 5381035"/>
              <a:gd name="connsiteX6-89" fmla="*/ 3480102 w 12192000"/>
              <a:gd name="connsiteY6-90" fmla="*/ 3079813 h 5381035"/>
              <a:gd name="connsiteX7-91" fmla="*/ 6789914 w 12192000"/>
              <a:gd name="connsiteY7-92" fmla="*/ 82876 h 5381035"/>
              <a:gd name="connsiteX8-93" fmla="*/ 7259662 w 12192000"/>
              <a:gd name="connsiteY8-94" fmla="*/ 57321 h 5381035"/>
              <a:gd name="connsiteX9-95" fmla="*/ 10803922 w 12192000"/>
              <a:gd name="connsiteY9-96" fmla="*/ 0 h 5381035"/>
              <a:gd name="connsiteX10-97" fmla="*/ 12192000 w 12192000"/>
              <a:gd name="connsiteY10-98" fmla="*/ 0 h 5381035"/>
              <a:gd name="connsiteX11-99" fmla="*/ 12192000 w 12192000"/>
              <a:gd name="connsiteY11-100" fmla="*/ 1322246 h 5381035"/>
              <a:gd name="connsiteX12-101" fmla="*/ 10969953 w 12192000"/>
              <a:gd name="connsiteY12-102" fmla="*/ 120266 h 5381035"/>
              <a:gd name="connsiteX13-103" fmla="*/ 10803922 w 12192000"/>
              <a:gd name="connsiteY13-104" fmla="*/ 0 h 5381035"/>
              <a:gd name="connsiteX14-105" fmla="*/ 0 w 12192000"/>
              <a:gd name="connsiteY14-106" fmla="*/ 3321905 h 5381035"/>
              <a:gd name="connsiteX15-107" fmla="*/ 2309846 w 12192000"/>
              <a:gd name="connsiteY15-108" fmla="*/ 2073351 h 5381035"/>
              <a:gd name="connsiteX16-109" fmla="*/ 26916 w 12192000"/>
              <a:gd name="connsiteY16-110" fmla="*/ 3331235 h 5381035"/>
              <a:gd name="connsiteX17-111" fmla="*/ 0 w 12192000"/>
              <a:gd name="connsiteY17-112" fmla="*/ 3321905 h 5381035"/>
              <a:gd name="connsiteX0-113" fmla="*/ 7259662 w 12192000"/>
              <a:gd name="connsiteY0-114" fmla="*/ 57321 h 5381035"/>
              <a:gd name="connsiteX1-115" fmla="*/ 12192000 w 12192000"/>
              <a:gd name="connsiteY1-116" fmla="*/ 3668162 h 5381035"/>
              <a:gd name="connsiteX2-117" fmla="*/ 12192000 w 12192000"/>
              <a:gd name="connsiteY2-118" fmla="*/ 5381035 h 5381035"/>
              <a:gd name="connsiteX3-119" fmla="*/ 0 w 12192000"/>
              <a:gd name="connsiteY3-120" fmla="*/ 5381035 h 5381035"/>
              <a:gd name="connsiteX4-121" fmla="*/ 0 w 12192000"/>
              <a:gd name="connsiteY4-122" fmla="*/ 4393412 h 5381035"/>
              <a:gd name="connsiteX5-123" fmla="*/ 4798 w 12192000"/>
              <a:gd name="connsiteY5-124" fmla="*/ 4668077 h 5381035"/>
              <a:gd name="connsiteX6-125" fmla="*/ 3480102 w 12192000"/>
              <a:gd name="connsiteY6-126" fmla="*/ 3079813 h 5381035"/>
              <a:gd name="connsiteX7-127" fmla="*/ 6789914 w 12192000"/>
              <a:gd name="connsiteY7-128" fmla="*/ 82876 h 5381035"/>
              <a:gd name="connsiteX8-129" fmla="*/ 7259662 w 12192000"/>
              <a:gd name="connsiteY8-130" fmla="*/ 57321 h 5381035"/>
              <a:gd name="connsiteX9-131" fmla="*/ 10803922 w 12192000"/>
              <a:gd name="connsiteY9-132" fmla="*/ 0 h 5381035"/>
              <a:gd name="connsiteX10-133" fmla="*/ 12192000 w 12192000"/>
              <a:gd name="connsiteY10-134" fmla="*/ 0 h 5381035"/>
              <a:gd name="connsiteX11-135" fmla="*/ 12192000 w 12192000"/>
              <a:gd name="connsiteY11-136" fmla="*/ 1322246 h 5381035"/>
              <a:gd name="connsiteX12-137" fmla="*/ 10969953 w 12192000"/>
              <a:gd name="connsiteY12-138" fmla="*/ 120266 h 5381035"/>
              <a:gd name="connsiteX13-139" fmla="*/ 10803922 w 12192000"/>
              <a:gd name="connsiteY13-140" fmla="*/ 0 h 5381035"/>
              <a:gd name="connsiteX14-141" fmla="*/ 26916 w 12192000"/>
              <a:gd name="connsiteY14-142" fmla="*/ 3331235 h 5381035"/>
              <a:gd name="connsiteX15-143" fmla="*/ 2309846 w 12192000"/>
              <a:gd name="connsiteY15-144" fmla="*/ 2073351 h 5381035"/>
              <a:gd name="connsiteX16-145" fmla="*/ 26916 w 12192000"/>
              <a:gd name="connsiteY16-146" fmla="*/ 3331235 h 5381035"/>
              <a:gd name="connsiteX0-147" fmla="*/ 7259662 w 12192000"/>
              <a:gd name="connsiteY0-148" fmla="*/ 57321 h 5381035"/>
              <a:gd name="connsiteX1-149" fmla="*/ 12192000 w 12192000"/>
              <a:gd name="connsiteY1-150" fmla="*/ 3668162 h 5381035"/>
              <a:gd name="connsiteX2-151" fmla="*/ 12192000 w 12192000"/>
              <a:gd name="connsiteY2-152" fmla="*/ 5381035 h 5381035"/>
              <a:gd name="connsiteX3-153" fmla="*/ 0 w 12192000"/>
              <a:gd name="connsiteY3-154" fmla="*/ 5381035 h 5381035"/>
              <a:gd name="connsiteX4-155" fmla="*/ 0 w 12192000"/>
              <a:gd name="connsiteY4-156" fmla="*/ 4393412 h 5381035"/>
              <a:gd name="connsiteX5-157" fmla="*/ 4798 w 12192000"/>
              <a:gd name="connsiteY5-158" fmla="*/ 4668077 h 5381035"/>
              <a:gd name="connsiteX6-159" fmla="*/ 3480102 w 12192000"/>
              <a:gd name="connsiteY6-160" fmla="*/ 3079813 h 5381035"/>
              <a:gd name="connsiteX7-161" fmla="*/ 6789914 w 12192000"/>
              <a:gd name="connsiteY7-162" fmla="*/ 82876 h 5381035"/>
              <a:gd name="connsiteX8-163" fmla="*/ 7259662 w 12192000"/>
              <a:gd name="connsiteY8-164" fmla="*/ 57321 h 5381035"/>
              <a:gd name="connsiteX9-165" fmla="*/ 10803922 w 12192000"/>
              <a:gd name="connsiteY9-166" fmla="*/ 0 h 5381035"/>
              <a:gd name="connsiteX10-167" fmla="*/ 12192000 w 12192000"/>
              <a:gd name="connsiteY10-168" fmla="*/ 0 h 5381035"/>
              <a:gd name="connsiteX11-169" fmla="*/ 12192000 w 12192000"/>
              <a:gd name="connsiteY11-170" fmla="*/ 1322246 h 5381035"/>
              <a:gd name="connsiteX12-171" fmla="*/ 10969953 w 12192000"/>
              <a:gd name="connsiteY12-172" fmla="*/ 120266 h 5381035"/>
              <a:gd name="connsiteX13-173" fmla="*/ 10803922 w 12192000"/>
              <a:gd name="connsiteY13-174" fmla="*/ 0 h 5381035"/>
              <a:gd name="connsiteX0-175" fmla="*/ 7259662 w 12192000"/>
              <a:gd name="connsiteY0-176" fmla="*/ 57321 h 5381035"/>
              <a:gd name="connsiteX1-177" fmla="*/ 12192000 w 12192000"/>
              <a:gd name="connsiteY1-178" fmla="*/ 3668162 h 5381035"/>
              <a:gd name="connsiteX2-179" fmla="*/ 12192000 w 12192000"/>
              <a:gd name="connsiteY2-180" fmla="*/ 5381035 h 5381035"/>
              <a:gd name="connsiteX3-181" fmla="*/ 0 w 12192000"/>
              <a:gd name="connsiteY3-182" fmla="*/ 5381035 h 5381035"/>
              <a:gd name="connsiteX4-183" fmla="*/ 0 w 12192000"/>
              <a:gd name="connsiteY4-184" fmla="*/ 4393412 h 5381035"/>
              <a:gd name="connsiteX5-185" fmla="*/ 4798 w 12192000"/>
              <a:gd name="connsiteY5-186" fmla="*/ 4668077 h 5381035"/>
              <a:gd name="connsiteX6-187" fmla="*/ 3480102 w 12192000"/>
              <a:gd name="connsiteY6-188" fmla="*/ 3079813 h 5381035"/>
              <a:gd name="connsiteX7-189" fmla="*/ 6789914 w 12192000"/>
              <a:gd name="connsiteY7-190" fmla="*/ 82876 h 5381035"/>
              <a:gd name="connsiteX8-191" fmla="*/ 7259662 w 12192000"/>
              <a:gd name="connsiteY8-192" fmla="*/ 57321 h 5381035"/>
              <a:gd name="connsiteX9-193" fmla="*/ 10803922 w 12192000"/>
              <a:gd name="connsiteY9-194" fmla="*/ 0 h 5381035"/>
              <a:gd name="connsiteX10-195" fmla="*/ 12192000 w 12192000"/>
              <a:gd name="connsiteY10-196" fmla="*/ 1322246 h 5381035"/>
              <a:gd name="connsiteX11-197" fmla="*/ 10969953 w 12192000"/>
              <a:gd name="connsiteY11-198" fmla="*/ 120266 h 5381035"/>
              <a:gd name="connsiteX12-199" fmla="*/ 10803922 w 12192000"/>
              <a:gd name="connsiteY12-200" fmla="*/ 0 h 5381035"/>
              <a:gd name="connsiteX0-201" fmla="*/ 7259662 w 12192000"/>
              <a:gd name="connsiteY0-202" fmla="*/ 2583 h 5326297"/>
              <a:gd name="connsiteX1-203" fmla="*/ 12192000 w 12192000"/>
              <a:gd name="connsiteY1-204" fmla="*/ 3613424 h 5326297"/>
              <a:gd name="connsiteX2-205" fmla="*/ 12192000 w 12192000"/>
              <a:gd name="connsiteY2-206" fmla="*/ 5326297 h 5326297"/>
              <a:gd name="connsiteX3-207" fmla="*/ 0 w 12192000"/>
              <a:gd name="connsiteY3-208" fmla="*/ 5326297 h 5326297"/>
              <a:gd name="connsiteX4-209" fmla="*/ 0 w 12192000"/>
              <a:gd name="connsiteY4-210" fmla="*/ 4338674 h 5326297"/>
              <a:gd name="connsiteX5-211" fmla="*/ 4798 w 12192000"/>
              <a:gd name="connsiteY5-212" fmla="*/ 4613339 h 5326297"/>
              <a:gd name="connsiteX6-213" fmla="*/ 3480102 w 12192000"/>
              <a:gd name="connsiteY6-214" fmla="*/ 3025075 h 5326297"/>
              <a:gd name="connsiteX7-215" fmla="*/ 6789914 w 12192000"/>
              <a:gd name="connsiteY7-216" fmla="*/ 28138 h 5326297"/>
              <a:gd name="connsiteX8-217" fmla="*/ 7259662 w 12192000"/>
              <a:gd name="connsiteY8-218" fmla="*/ 2583 h 5326297"/>
              <a:gd name="connsiteX9-219" fmla="*/ 10969953 w 12192000"/>
              <a:gd name="connsiteY9-220" fmla="*/ 65528 h 5326297"/>
              <a:gd name="connsiteX10-221" fmla="*/ 12192000 w 12192000"/>
              <a:gd name="connsiteY10-222" fmla="*/ 1267508 h 5326297"/>
              <a:gd name="connsiteX11-223" fmla="*/ 10969953 w 12192000"/>
              <a:gd name="connsiteY11-224" fmla="*/ 65528 h 5326297"/>
              <a:gd name="connsiteX0-225" fmla="*/ 7259662 w 12192000"/>
              <a:gd name="connsiteY0-226" fmla="*/ 2583 h 5326297"/>
              <a:gd name="connsiteX1-227" fmla="*/ 12192000 w 12192000"/>
              <a:gd name="connsiteY1-228" fmla="*/ 3613424 h 5326297"/>
              <a:gd name="connsiteX2-229" fmla="*/ 12192000 w 12192000"/>
              <a:gd name="connsiteY2-230" fmla="*/ 5326297 h 5326297"/>
              <a:gd name="connsiteX3-231" fmla="*/ 0 w 12192000"/>
              <a:gd name="connsiteY3-232" fmla="*/ 5326297 h 5326297"/>
              <a:gd name="connsiteX4-233" fmla="*/ 0 w 12192000"/>
              <a:gd name="connsiteY4-234" fmla="*/ 4338674 h 5326297"/>
              <a:gd name="connsiteX5-235" fmla="*/ 4798 w 12192000"/>
              <a:gd name="connsiteY5-236" fmla="*/ 4613339 h 5326297"/>
              <a:gd name="connsiteX6-237" fmla="*/ 3480102 w 12192000"/>
              <a:gd name="connsiteY6-238" fmla="*/ 3025075 h 5326297"/>
              <a:gd name="connsiteX7-239" fmla="*/ 6789914 w 12192000"/>
              <a:gd name="connsiteY7-240" fmla="*/ 28138 h 5326297"/>
              <a:gd name="connsiteX8-241" fmla="*/ 7259662 w 12192000"/>
              <a:gd name="connsiteY8-242" fmla="*/ 2583 h 53262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2192000" h="5326297">
                <a:moveTo>
                  <a:pt x="7259662" y="2583"/>
                </a:moveTo>
                <a:cubicBezTo>
                  <a:pt x="9625834" y="111255"/>
                  <a:pt x="12192000" y="3613424"/>
                  <a:pt x="12192000" y="3613424"/>
                </a:cubicBezTo>
                <a:lnTo>
                  <a:pt x="12192000" y="5326297"/>
                </a:lnTo>
                <a:lnTo>
                  <a:pt x="0" y="5326297"/>
                </a:lnTo>
                <a:lnTo>
                  <a:pt x="0" y="4338674"/>
                </a:lnTo>
                <a:cubicBezTo>
                  <a:pt x="1599" y="4430229"/>
                  <a:pt x="3199" y="4521784"/>
                  <a:pt x="4798" y="4613339"/>
                </a:cubicBezTo>
                <a:cubicBezTo>
                  <a:pt x="4798" y="4613339"/>
                  <a:pt x="1766092" y="5316740"/>
                  <a:pt x="3480102" y="3025075"/>
                </a:cubicBezTo>
                <a:cubicBezTo>
                  <a:pt x="5194112" y="732474"/>
                  <a:pt x="5876761" y="174992"/>
                  <a:pt x="6789914" y="28138"/>
                </a:cubicBezTo>
                <a:cubicBezTo>
                  <a:pt x="6945061" y="3175"/>
                  <a:pt x="7101917" y="-4662"/>
                  <a:pt x="7259662" y="2583"/>
                </a:cubicBezTo>
                <a:close/>
              </a:path>
            </a:pathLst>
          </a:custGeom>
          <a:solidFill>
            <a:srgbClr val="FFC000">
              <a:alpha val="20000"/>
            </a:srgbClr>
          </a:solidFill>
          <a:ln>
            <a:noFill/>
          </a:ln>
        </p:spPr>
        <p:txBody>
          <a:bodyPr vert="horz" wrap="square" lIns="91440" tIns="45720" rIns="91440" bIns="45720" numCol="1" anchor="t" anchorCtr="0" compatLnSpc="1">
            <a:noAutofit/>
          </a:bodyPr>
          <a:lstStyle/>
          <a:p>
            <a:endParaRPr lang="zh-CN" altLang="en-US"/>
          </a:p>
        </p:txBody>
      </p:sp>
      <p:sp>
        <p:nvSpPr>
          <p:cNvPr id="13" name="标题 1"/>
          <p:cNvSpPr>
            <a:spLocks noGrp="1"/>
          </p:cNvSpPr>
          <p:nvPr userDrawn="1">
            <p:ph type="ctrTitle" hasCustomPrompt="1"/>
          </p:nvPr>
        </p:nvSpPr>
        <p:spPr>
          <a:xfrm>
            <a:off x="4034971" y="2163199"/>
            <a:ext cx="6536871" cy="2390427"/>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4034971" y="5238353"/>
            <a:ext cx="6536871"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13"/>
          <p:cNvSpPr>
            <a:spLocks noGrp="1"/>
          </p:cNvSpPr>
          <p:nvPr>
            <p:ph type="body" sz="quarter" idx="10" hasCustomPrompt="1"/>
          </p:nvPr>
        </p:nvSpPr>
        <p:spPr>
          <a:xfrm>
            <a:off x="4034973" y="4942082"/>
            <a:ext cx="6536871" cy="296271"/>
          </a:xfrm>
        </p:spPr>
        <p:txBody>
          <a:bodyPr vert="horz" anchor="ctr">
            <a:noAutofit/>
          </a:bodyPr>
          <a:lstStyle>
            <a:lvl1pPr marL="0" indent="0" algn="ctr">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1" name="任意多边形: 形状 10"/>
          <p:cNvSpPr/>
          <p:nvPr userDrawn="1"/>
        </p:nvSpPr>
        <p:spPr bwMode="auto">
          <a:xfrm>
            <a:off x="0" y="543509"/>
            <a:ext cx="12192000" cy="6167761"/>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FFC000"/>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7FE44A0-2E53-457E-9AC0-11D6EE9FA3B5}" type="datetime1">
              <a:rPr lang="zh-CN" altLang="en-US" smtClean="0"/>
              <a:t>2024/12/16</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6.png"/><Relationship Id="rId5" Type="http://schemas.openxmlformats.org/officeDocument/2006/relationships/image" Target="../media/image3.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0" name="图片 107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ctrTitle"/>
          </p:nvPr>
        </p:nvSpPr>
        <p:spPr>
          <a:xfrm>
            <a:off x="669925" y="1319455"/>
            <a:ext cx="10850563" cy="3136900"/>
          </a:xfrm>
        </p:spPr>
        <p:txBody>
          <a:bodyPr>
            <a:normAutofit/>
          </a:bodyPr>
          <a:lstStyle/>
          <a:p>
            <a:r>
              <a:rPr lang="zh-CN" altLang="en-US" sz="4800" dirty="0"/>
              <a:t>第</a:t>
            </a:r>
            <a:r>
              <a:rPr lang="en-US" altLang="zh-CN" sz="4800" dirty="0"/>
              <a:t>4</a:t>
            </a:r>
            <a:r>
              <a:rPr lang="zh-CN" altLang="en-US" sz="4800" dirty="0"/>
              <a:t>章 进程同步</a:t>
            </a:r>
            <a:endParaRPr lang="zh-CN" altLang="en-US" sz="2000" b="0" dirty="0"/>
          </a:p>
        </p:txBody>
      </p:sp>
      <p:sp>
        <p:nvSpPr>
          <p:cNvPr id="29" name="任意多边形: 形状 28"/>
          <p:cNvSpPr/>
          <p:nvPr/>
        </p:nvSpPr>
        <p:spPr>
          <a:xfrm>
            <a:off x="10968292" y="649047"/>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a:xfrm>
            <a:off x="611186" y="488949"/>
            <a:ext cx="631826" cy="631826"/>
          </a:xfrm>
          <a:prstGeom prst="rect">
            <a:avLst/>
          </a:prstGeom>
        </p:spPr>
      </p:pic>
      <p:sp>
        <p:nvSpPr>
          <p:cNvPr id="11" name="矩形 10"/>
          <p:cNvSpPr/>
          <p:nvPr/>
        </p:nvSpPr>
        <p:spPr>
          <a:xfrm>
            <a:off x="1243012" y="589418"/>
            <a:ext cx="4698723" cy="430887"/>
          </a:xfrm>
          <a:prstGeom prst="rect">
            <a:avLst/>
          </a:prstGeom>
        </p:spPr>
        <p:txBody>
          <a:bodyPr wrap="none">
            <a:spAutoFit/>
          </a:bodyPr>
          <a:lstStyle/>
          <a:p>
            <a:pPr algn="ctr"/>
            <a:r>
              <a:rPr lang="zh-CN" altLang="en-US" sz="2200" dirty="0">
                <a:solidFill>
                  <a:schemeClr val="bg1"/>
                </a:solidFill>
                <a:sym typeface="+mn-ea"/>
              </a:rPr>
              <a:t>经典教材《计算机操作系统》</a:t>
            </a:r>
            <a:r>
              <a:rPr lang="zh-CN" altLang="en-US" sz="2200" b="1" dirty="0">
                <a:solidFill>
                  <a:schemeClr val="accent2"/>
                </a:solidFill>
                <a:sym typeface="+mn-ea"/>
              </a:rPr>
              <a:t>最新版</a:t>
            </a:r>
            <a:endParaRPr lang="zh-CN" altLang="en-US" sz="2200" b="1" dirty="0">
              <a:solidFill>
                <a:schemeClr val="accent2"/>
              </a:solidFill>
            </a:endParaRPr>
          </a:p>
        </p:txBody>
      </p:sp>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9684121" y="5993053"/>
            <a:ext cx="2074491" cy="431799"/>
          </a:xfrm>
          <a:prstGeom prst="rect">
            <a:avLst/>
          </a:prstGeom>
        </p:spPr>
      </p:pic>
      <p:pic>
        <p:nvPicPr>
          <p:cNvPr id="14" name="图片 13"/>
          <p:cNvPicPr>
            <a:picLocks noChangeAspect="1"/>
          </p:cNvPicPr>
          <p:nvPr/>
        </p:nvPicPr>
        <p:blipFill>
          <a:blip r:embed="rId8"/>
          <a:stretch>
            <a:fillRect/>
          </a:stretch>
        </p:blipFill>
        <p:spPr>
          <a:xfrm>
            <a:off x="7055100" y="844791"/>
            <a:ext cx="3007096" cy="426154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临界区</a:t>
            </a:r>
          </a:p>
        </p:txBody>
      </p:sp>
      <p:sp>
        <p:nvSpPr>
          <p:cNvPr id="10" name="文本框 9"/>
          <p:cNvSpPr txBox="1"/>
          <p:nvPr/>
        </p:nvSpPr>
        <p:spPr>
          <a:xfrm>
            <a:off x="669925" y="1021810"/>
            <a:ext cx="6477850" cy="2557751"/>
          </a:xfrm>
          <a:prstGeom prst="rect">
            <a:avLst/>
          </a:prstGeom>
          <a:noFill/>
        </p:spPr>
        <p:txBody>
          <a:bodyPr wrap="square" rtlCol="0">
            <a:spAutoFit/>
          </a:bodyPr>
          <a:lstStyle/>
          <a:p>
            <a:pPr marL="342900" indent="-342900" algn="just">
              <a:lnSpc>
                <a:spcPct val="132000"/>
              </a:lnSpc>
              <a:spcAft>
                <a:spcPts val="600"/>
              </a:spcAft>
              <a:buClr>
                <a:srgbClr val="FF0000"/>
              </a:buClr>
              <a:buFont typeface="Wingdings" panose="05000000000000000000" pitchFamily="2" charset="2"/>
              <a:buChar char="Ø"/>
            </a:pPr>
            <a:r>
              <a:rPr lang="zh-CN" altLang="en-US" sz="2200" dirty="0">
                <a:solidFill>
                  <a:srgbClr val="FF0000"/>
                </a:solidFill>
                <a:latin typeface="+mn-ea"/>
              </a:rPr>
              <a:t>临界区：进程中涉及临界资源的代码段</a:t>
            </a:r>
          </a:p>
          <a:p>
            <a:pPr marL="342900" indent="-342900" algn="just">
              <a:lnSpc>
                <a:spcPct val="132000"/>
              </a:lnSpc>
              <a:spcAft>
                <a:spcPts val="600"/>
              </a:spcAft>
              <a:buClr>
                <a:srgbClr val="FF0000"/>
              </a:buClr>
              <a:buFont typeface="Wingdings" panose="05000000000000000000" pitchFamily="2" charset="2"/>
              <a:buChar char="Ø"/>
            </a:pPr>
            <a:r>
              <a:rPr lang="zh-CN" altLang="en-US" sz="2200" dirty="0">
                <a:latin typeface="+mn-ea"/>
              </a:rPr>
              <a:t>进入区：用于检查是否可以进入临界区的代码段。</a:t>
            </a:r>
          </a:p>
          <a:p>
            <a:pPr marL="342900" indent="-342900" algn="just">
              <a:lnSpc>
                <a:spcPct val="132000"/>
              </a:lnSpc>
              <a:spcAft>
                <a:spcPts val="600"/>
              </a:spcAft>
              <a:buClr>
                <a:srgbClr val="FF0000"/>
              </a:buClr>
              <a:buFont typeface="Wingdings" panose="05000000000000000000" pitchFamily="2" charset="2"/>
              <a:buChar char="Ø"/>
            </a:pPr>
            <a:r>
              <a:rPr lang="zh-CN" altLang="en-US" sz="2200" dirty="0">
                <a:latin typeface="+mn-ea"/>
              </a:rPr>
              <a:t>退出区：将临界区正被访问的标志恢复为未被访问标志。</a:t>
            </a:r>
          </a:p>
          <a:p>
            <a:pPr marL="342900" indent="-342900" algn="just">
              <a:lnSpc>
                <a:spcPct val="132000"/>
              </a:lnSpc>
              <a:spcAft>
                <a:spcPts val="600"/>
              </a:spcAft>
              <a:buClr>
                <a:srgbClr val="FF0000"/>
              </a:buClr>
              <a:buFont typeface="Wingdings" panose="05000000000000000000" pitchFamily="2" charset="2"/>
              <a:buChar char="Ø"/>
            </a:pPr>
            <a:r>
              <a:rPr lang="zh-CN" altLang="en-US" sz="2200" dirty="0">
                <a:latin typeface="+mn-ea"/>
              </a:rPr>
              <a:t>剩余区：其他代码</a:t>
            </a:r>
          </a:p>
        </p:txBody>
      </p:sp>
      <p:sp>
        <p:nvSpPr>
          <p:cNvPr id="11" name="Rectangle 1026"/>
          <p:cNvSpPr txBox="1">
            <a:spLocks noChangeArrowheads="1"/>
          </p:cNvSpPr>
          <p:nvPr/>
        </p:nvSpPr>
        <p:spPr bwMode="auto">
          <a:xfrm>
            <a:off x="511734" y="3667863"/>
            <a:ext cx="5618610" cy="2963862"/>
          </a:xfrm>
          <a:prstGeom prst="rect">
            <a:avLst/>
          </a:prstGeom>
          <a:noFill/>
          <a:ln>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panose="05000000000000000000" pitchFamily="2" charset="2"/>
              <a:buChar char="Ø"/>
              <a:defRPr sz="20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lvl="1">
              <a:lnSpc>
                <a:spcPct val="120000"/>
              </a:lnSpc>
              <a:buFont typeface="Wingdings" panose="05000000000000000000" pitchFamily="2" charset="2"/>
              <a:buNone/>
              <a:defRPr/>
            </a:pPr>
            <a:r>
              <a:rPr lang="zh-CN" altLang="en-US" sz="2400" dirty="0"/>
              <a:t>一个访问临界资源的循环进程的描述</a:t>
            </a:r>
          </a:p>
          <a:p>
            <a:pPr lvl="2">
              <a:lnSpc>
                <a:spcPct val="120000"/>
              </a:lnSpc>
              <a:buFont typeface="Wingdings" panose="05000000000000000000" pitchFamily="2" charset="2"/>
              <a:buNone/>
              <a:defRPr/>
            </a:pPr>
            <a:r>
              <a:rPr lang="en-US" altLang="zh-CN" dirty="0"/>
              <a:t>While(TRUE){</a:t>
            </a:r>
          </a:p>
          <a:p>
            <a:pPr lvl="2">
              <a:lnSpc>
                <a:spcPct val="120000"/>
              </a:lnSpc>
              <a:buFont typeface="Wingdings" panose="05000000000000000000" pitchFamily="2" charset="2"/>
              <a:buNone/>
              <a:defRPr/>
            </a:pPr>
            <a:r>
              <a:rPr lang="en-US" altLang="zh-CN" dirty="0"/>
              <a:t>	</a:t>
            </a:r>
            <a:r>
              <a:rPr lang="zh-CN" altLang="en-US" sz="2400" dirty="0"/>
              <a:t>进入区</a:t>
            </a:r>
            <a:endParaRPr lang="en-US" altLang="zh-CN" sz="2400" dirty="0"/>
          </a:p>
          <a:p>
            <a:pPr lvl="2">
              <a:lnSpc>
                <a:spcPct val="120000"/>
              </a:lnSpc>
              <a:buFont typeface="Wingdings" panose="05000000000000000000" pitchFamily="2" charset="2"/>
              <a:buNone/>
              <a:defRPr/>
            </a:pPr>
            <a:r>
              <a:rPr lang="en-US" altLang="zh-CN" sz="2400" dirty="0"/>
              <a:t>	</a:t>
            </a:r>
            <a:r>
              <a:rPr lang="zh-CN" altLang="en-US" sz="2400" dirty="0">
                <a:solidFill>
                  <a:srgbClr val="FF0000"/>
                </a:solidFill>
              </a:rPr>
              <a:t>临界区</a:t>
            </a:r>
            <a:endParaRPr lang="en-US" altLang="zh-CN" sz="2400" dirty="0"/>
          </a:p>
          <a:p>
            <a:pPr lvl="2">
              <a:lnSpc>
                <a:spcPct val="120000"/>
              </a:lnSpc>
              <a:buFont typeface="Wingdings" panose="05000000000000000000" pitchFamily="2" charset="2"/>
              <a:buNone/>
              <a:defRPr/>
            </a:pPr>
            <a:r>
              <a:rPr lang="en-US" altLang="zh-CN" sz="2400" dirty="0"/>
              <a:t>   </a:t>
            </a:r>
            <a:r>
              <a:rPr lang="zh-CN" altLang="en-US" sz="2400" dirty="0"/>
              <a:t>退出区</a:t>
            </a:r>
            <a:endParaRPr lang="en-US" altLang="zh-CN" sz="2400" dirty="0"/>
          </a:p>
          <a:p>
            <a:pPr lvl="2">
              <a:lnSpc>
                <a:spcPct val="120000"/>
              </a:lnSpc>
              <a:buFont typeface="Wingdings" panose="05000000000000000000" pitchFamily="2" charset="2"/>
              <a:buNone/>
              <a:defRPr/>
            </a:pPr>
            <a:r>
              <a:rPr lang="en-US" altLang="zh-CN" sz="2400" dirty="0"/>
              <a:t>   </a:t>
            </a:r>
            <a:r>
              <a:rPr lang="zh-CN" altLang="en-US" sz="2400" dirty="0"/>
              <a:t>剩余区</a:t>
            </a:r>
            <a:endParaRPr lang="en-US" altLang="zh-CN" sz="2400" dirty="0"/>
          </a:p>
          <a:p>
            <a:pPr lvl="2">
              <a:lnSpc>
                <a:spcPct val="120000"/>
              </a:lnSpc>
              <a:buFont typeface="Wingdings" panose="05000000000000000000" pitchFamily="2" charset="2"/>
              <a:buNone/>
              <a:defRPr/>
            </a:pPr>
            <a:r>
              <a:rPr lang="en-US" altLang="zh-CN" dirty="0"/>
              <a:t>}</a:t>
            </a:r>
          </a:p>
        </p:txBody>
      </p:sp>
      <p:cxnSp>
        <p:nvCxnSpPr>
          <p:cNvPr id="4" name="直接连接符 3"/>
          <p:cNvCxnSpPr/>
          <p:nvPr/>
        </p:nvCxnSpPr>
        <p:spPr>
          <a:xfrm>
            <a:off x="741832" y="3590590"/>
            <a:ext cx="103930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323528" y="3667863"/>
            <a:ext cx="0" cy="2525119"/>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3"/>
          <p:cNvSpPr txBox="1">
            <a:spLocks noChangeArrowheads="1"/>
          </p:cNvSpPr>
          <p:nvPr/>
        </p:nvSpPr>
        <p:spPr bwMode="auto">
          <a:xfrm>
            <a:off x="6827122" y="2842064"/>
            <a:ext cx="4944168" cy="3281821"/>
          </a:xfrm>
          <a:prstGeom prst="rect">
            <a:avLst/>
          </a:prstGeom>
          <a:solidFill>
            <a:schemeClr val="accent2">
              <a:lumMod val="20000"/>
              <a:lumOff val="80000"/>
            </a:schemeClr>
          </a:solidFill>
          <a:ln>
            <a:noFill/>
          </a:ln>
        </p:spPr>
        <p:txBody>
          <a:bodyPr/>
          <a:lst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nSpc>
                <a:spcPct val="132000"/>
              </a:lnSpc>
              <a:buFont typeface="Monotype Sorts" pitchFamily="2" charset="2"/>
              <a:buNone/>
              <a:defRPr/>
            </a:pPr>
            <a:r>
              <a:rPr lang="en-US" altLang="zh-CN" sz="2000" dirty="0"/>
              <a:t>item </a:t>
            </a:r>
            <a:r>
              <a:rPr lang="en-US" altLang="zh-CN" sz="2000" dirty="0" err="1"/>
              <a:t>nextConsumed</a:t>
            </a:r>
            <a:r>
              <a:rPr lang="en-US" altLang="zh-CN" sz="2000" dirty="0"/>
              <a:t>;</a:t>
            </a:r>
            <a:br>
              <a:rPr lang="en-US" altLang="zh-CN" sz="2000" dirty="0"/>
            </a:br>
            <a:r>
              <a:rPr lang="en-US" altLang="zh-CN" sz="2000" dirty="0"/>
              <a:t>while (1) {</a:t>
            </a:r>
          </a:p>
          <a:p>
            <a:pPr>
              <a:lnSpc>
                <a:spcPct val="132000"/>
              </a:lnSpc>
              <a:buFont typeface="Monotype Sorts" pitchFamily="2" charset="2"/>
              <a:buNone/>
              <a:defRPr/>
            </a:pPr>
            <a:r>
              <a:rPr lang="en-US" altLang="zh-CN" sz="2000" dirty="0"/>
              <a:t>	while (counter == 0)</a:t>
            </a:r>
          </a:p>
          <a:p>
            <a:pPr>
              <a:lnSpc>
                <a:spcPct val="132000"/>
              </a:lnSpc>
              <a:buFont typeface="Monotype Sorts" pitchFamily="2" charset="2"/>
              <a:buNone/>
              <a:defRPr/>
            </a:pPr>
            <a:r>
              <a:rPr lang="en-US" altLang="zh-CN" sz="2000" dirty="0"/>
              <a:t>			; /* do nothing */</a:t>
            </a:r>
          </a:p>
          <a:p>
            <a:pPr>
              <a:lnSpc>
                <a:spcPct val="132000"/>
              </a:lnSpc>
              <a:buFont typeface="Monotype Sorts" pitchFamily="2" charset="2"/>
              <a:buNone/>
              <a:defRPr/>
            </a:pPr>
            <a:r>
              <a:rPr lang="en-US" altLang="zh-CN" sz="2000" dirty="0"/>
              <a:t>	</a:t>
            </a:r>
            <a:r>
              <a:rPr lang="en-US" altLang="zh-CN" sz="2000" dirty="0" err="1"/>
              <a:t>nextConsumed</a:t>
            </a:r>
            <a:r>
              <a:rPr lang="en-US" altLang="zh-CN" sz="2000" dirty="0"/>
              <a:t> = buffer[out];</a:t>
            </a:r>
          </a:p>
          <a:p>
            <a:pPr>
              <a:lnSpc>
                <a:spcPct val="132000"/>
              </a:lnSpc>
              <a:buFont typeface="Monotype Sorts" pitchFamily="2" charset="2"/>
              <a:buNone/>
              <a:defRPr/>
            </a:pPr>
            <a:r>
              <a:rPr lang="en-US" altLang="zh-CN" sz="2000" dirty="0"/>
              <a:t>	out = (out + 1) % BUFFER_SIZE;</a:t>
            </a:r>
          </a:p>
          <a:p>
            <a:pPr>
              <a:lnSpc>
                <a:spcPct val="132000"/>
              </a:lnSpc>
              <a:spcBef>
                <a:spcPts val="0"/>
              </a:spcBef>
              <a:buFont typeface="Monotype Sorts" pitchFamily="2" charset="2"/>
              <a:buNone/>
              <a:defRPr/>
            </a:pPr>
            <a:r>
              <a:rPr lang="en-US" altLang="zh-CN" sz="2000" dirty="0"/>
              <a:t>	</a:t>
            </a:r>
            <a:r>
              <a:rPr lang="en-US" altLang="zh-CN" sz="2000" b="1" dirty="0">
                <a:solidFill>
                  <a:srgbClr val="FF0000"/>
                </a:solidFill>
                <a:effectLst>
                  <a:outerShdw blurRad="38100" dist="38100" dir="2700000" algn="tl">
                    <a:srgbClr val="C0C0C0"/>
                  </a:outerShdw>
                </a:effectLst>
              </a:rPr>
              <a:t>counter--;</a:t>
            </a:r>
          </a:p>
          <a:p>
            <a:pPr>
              <a:lnSpc>
                <a:spcPct val="132000"/>
              </a:lnSpc>
              <a:buFont typeface="Monotype Sorts" pitchFamily="2" charset="2"/>
              <a:buNone/>
              <a:defRPr/>
            </a:pPr>
            <a:endParaRPr lang="en-US" altLang="zh-CN" sz="2000" b="1" dirty="0">
              <a:solidFill>
                <a:srgbClr val="FF0000"/>
              </a:solidFill>
              <a:effectLst>
                <a:outerShdw blurRad="38100" dist="38100" dir="2700000" algn="tl">
                  <a:srgbClr val="C0C0C0"/>
                </a:outerShdw>
              </a:effectLst>
            </a:endParaRPr>
          </a:p>
          <a:p>
            <a:pPr>
              <a:lnSpc>
                <a:spcPct val="132000"/>
              </a:lnSpc>
              <a:buFont typeface="Monotype Sorts" pitchFamily="2" charset="2"/>
              <a:buNone/>
              <a:defRPr/>
            </a:pPr>
            <a:r>
              <a:rPr lang="en-US" altLang="zh-CN" sz="1600" dirty="0"/>
              <a:t>	}</a:t>
            </a:r>
          </a:p>
          <a:p>
            <a:pPr>
              <a:lnSpc>
                <a:spcPct val="132000"/>
              </a:lnSpc>
              <a:buFont typeface="Monotype Sorts" pitchFamily="2" charset="2"/>
              <a:buNone/>
              <a:defRPr/>
            </a:pPr>
            <a:endParaRPr lang="zh-CN" altLang="en-US" sz="2000" dirty="0"/>
          </a:p>
          <a:p>
            <a:pPr>
              <a:lnSpc>
                <a:spcPct val="132000"/>
              </a:lnSpc>
              <a:defRPr/>
            </a:pPr>
            <a:endParaRPr lang="zh-CN" altLang="en-US" sz="2000" b="1" dirty="0">
              <a:latin typeface="宋体" panose="02010600030101010101" pitchFamily="2" charset="-122"/>
            </a:endParaRPr>
          </a:p>
        </p:txBody>
      </p:sp>
      <p:sp>
        <p:nvSpPr>
          <p:cNvPr id="17" name="圆角矩形标注 4"/>
          <p:cNvSpPr>
            <a:spLocks noChangeArrowheads="1"/>
          </p:cNvSpPr>
          <p:nvPr/>
        </p:nvSpPr>
        <p:spPr bwMode="auto">
          <a:xfrm>
            <a:off x="5436962" y="5386388"/>
            <a:ext cx="1196975" cy="400050"/>
          </a:xfrm>
          <a:prstGeom prst="wedgeRoundRectCallout">
            <a:avLst>
              <a:gd name="adj1" fmla="val 94986"/>
              <a:gd name="adj2" fmla="val 64285"/>
              <a:gd name="adj3" fmla="val 16667"/>
            </a:avLst>
          </a:prstGeom>
          <a:solidFill>
            <a:schemeClr val="accent2">
              <a:lumMod val="20000"/>
              <a:lumOff val="80000"/>
            </a:schemeClr>
          </a:solidFill>
          <a:ln w="9525">
            <a:solidFill>
              <a:schemeClr val="tx1"/>
            </a:solidFill>
            <a:beve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dirty="0">
                <a:latin typeface="+mn-ea"/>
                <a:ea typeface="+mn-ea"/>
              </a:rPr>
              <a:t>临界资源</a:t>
            </a:r>
          </a:p>
        </p:txBody>
      </p:sp>
      <p:sp>
        <p:nvSpPr>
          <p:cNvPr id="18" name="椭圆形标注 2"/>
          <p:cNvSpPr>
            <a:spLocks noChangeArrowheads="1"/>
          </p:cNvSpPr>
          <p:nvPr/>
        </p:nvSpPr>
        <p:spPr bwMode="auto">
          <a:xfrm>
            <a:off x="9299206" y="5708795"/>
            <a:ext cx="1539875" cy="484187"/>
          </a:xfrm>
          <a:prstGeom prst="wedgeEllipseCallout">
            <a:avLst>
              <a:gd name="adj1" fmla="val -106366"/>
              <a:gd name="adj2" fmla="val -17676"/>
            </a:avLst>
          </a:prstGeom>
          <a:solidFill>
            <a:schemeClr val="accent2">
              <a:lumMod val="20000"/>
              <a:lumOff val="80000"/>
            </a:schemeClr>
          </a:solidFill>
          <a:ln w="9525">
            <a:solidFill>
              <a:schemeClr val="tx1"/>
            </a:solidFill>
            <a:beve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Monotype Sorts" pitchFamily="2" charset="2"/>
              <a:buNone/>
            </a:pPr>
            <a:r>
              <a:rPr lang="zh-CN" altLang="en-US" sz="2000">
                <a:latin typeface="+mn-ea"/>
                <a:ea typeface="+mn-ea"/>
              </a:rPr>
              <a:t>临界区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同步机制应遵循的准则</a:t>
            </a:r>
          </a:p>
        </p:txBody>
      </p:sp>
      <p:grpSp>
        <p:nvGrpSpPr>
          <p:cNvPr id="13" name="21764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28257" y="1439655"/>
            <a:ext cx="11026836" cy="4417899"/>
            <a:chOff x="673099" y="1194957"/>
            <a:chExt cx="11026836" cy="4417899"/>
          </a:xfrm>
        </p:grpSpPr>
        <p:sp>
          <p:nvSpPr>
            <p:cNvPr id="14" name="ïsḷîḋê"/>
            <p:cNvSpPr/>
            <p:nvPr/>
          </p:nvSpPr>
          <p:spPr>
            <a:xfrm>
              <a:off x="673100" y="1929384"/>
              <a:ext cx="10845800" cy="2125980"/>
            </a:xfrm>
            <a:prstGeom prst="rightArrow">
              <a:avLst>
                <a:gd name="adj1" fmla="val 50000"/>
                <a:gd name="adj2" fmla="val 4225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15" name="ïṩḻíḑe"/>
            <p:cNvSpPr/>
            <p:nvPr/>
          </p:nvSpPr>
          <p:spPr>
            <a:xfrm rot="2700000">
              <a:off x="1148317" y="2189617"/>
              <a:ext cx="1605516" cy="1605516"/>
            </a:xfrm>
            <a:custGeom>
              <a:avLst/>
              <a:gdLst>
                <a:gd name="connsiteX0" fmla="*/ 135628 w 1605516"/>
                <a:gd name="connsiteY0" fmla="*/ 135628 h 1605516"/>
                <a:gd name="connsiteX1" fmla="*/ 463063 w 1605516"/>
                <a:gd name="connsiteY1" fmla="*/ 0 h 1605516"/>
                <a:gd name="connsiteX2" fmla="*/ 1142453 w 1605516"/>
                <a:gd name="connsiteY2" fmla="*/ 0 h 1605516"/>
                <a:gd name="connsiteX3" fmla="*/ 1605516 w 1605516"/>
                <a:gd name="connsiteY3" fmla="*/ 463063 h 1605516"/>
                <a:gd name="connsiteX4" fmla="*/ 1605516 w 1605516"/>
                <a:gd name="connsiteY4" fmla="*/ 1142453 h 1605516"/>
                <a:gd name="connsiteX5" fmla="*/ 1142453 w 1605516"/>
                <a:gd name="connsiteY5" fmla="*/ 1605516 h 1605516"/>
                <a:gd name="connsiteX6" fmla="*/ 463063 w 1605516"/>
                <a:gd name="connsiteY6" fmla="*/ 1605516 h 1605516"/>
                <a:gd name="connsiteX7" fmla="*/ 282818 w 1605516"/>
                <a:gd name="connsiteY7" fmla="*/ 1569126 h 1605516"/>
                <a:gd name="connsiteX8" fmla="*/ 247355 w 1605516"/>
                <a:gd name="connsiteY8" fmla="*/ 1549878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637 w 1605516"/>
                <a:gd name="connsiteY14" fmla="*/ 1358159 h 1605516"/>
                <a:gd name="connsiteX15" fmla="*/ 36390 w 1605516"/>
                <a:gd name="connsiteY15" fmla="*/ 1322698 h 1605516"/>
                <a:gd name="connsiteX16" fmla="*/ 0 w 1605516"/>
                <a:gd name="connsiteY16" fmla="*/ 1142453 h 1605516"/>
                <a:gd name="connsiteX17" fmla="*/ 0 w 1605516"/>
                <a:gd name="connsiteY17" fmla="*/ 463063 h 1605516"/>
                <a:gd name="connsiteX18" fmla="*/ 135628 w 1605516"/>
                <a:gd name="connsiteY18" fmla="*/ 135628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628" y="135628"/>
                  </a:moveTo>
                  <a:cubicBezTo>
                    <a:pt x="219426" y="51830"/>
                    <a:pt x="335192" y="0"/>
                    <a:pt x="463063" y="0"/>
                  </a:cubicBezTo>
                  <a:lnTo>
                    <a:pt x="1142453" y="0"/>
                  </a:lnTo>
                  <a:cubicBezTo>
                    <a:pt x="1398196" y="0"/>
                    <a:pt x="1605516" y="207320"/>
                    <a:pt x="1605516" y="463063"/>
                  </a:cubicBezTo>
                  <a:lnTo>
                    <a:pt x="1605516" y="1142453"/>
                  </a:lnTo>
                  <a:cubicBezTo>
                    <a:pt x="1605516" y="1398196"/>
                    <a:pt x="1398196" y="1605516"/>
                    <a:pt x="1142453" y="1605516"/>
                  </a:cubicBezTo>
                  <a:lnTo>
                    <a:pt x="463063" y="1605516"/>
                  </a:lnTo>
                  <a:cubicBezTo>
                    <a:pt x="399127" y="1605516"/>
                    <a:pt x="338218" y="1592559"/>
                    <a:pt x="282818" y="1569126"/>
                  </a:cubicBezTo>
                  <a:lnTo>
                    <a:pt x="247355" y="1549878"/>
                  </a:lnTo>
                  <a:lnTo>
                    <a:pt x="706898" y="1090334"/>
                  </a:lnTo>
                  <a:lnTo>
                    <a:pt x="802757" y="1186193"/>
                  </a:lnTo>
                  <a:lnTo>
                    <a:pt x="802757" y="802757"/>
                  </a:lnTo>
                  <a:lnTo>
                    <a:pt x="419322" y="802757"/>
                  </a:lnTo>
                  <a:lnTo>
                    <a:pt x="515181" y="898616"/>
                  </a:lnTo>
                  <a:lnTo>
                    <a:pt x="55637" y="1358159"/>
                  </a:lnTo>
                  <a:lnTo>
                    <a:pt x="36390" y="1322698"/>
                  </a:lnTo>
                  <a:cubicBezTo>
                    <a:pt x="12957" y="1267298"/>
                    <a:pt x="0" y="1206389"/>
                    <a:pt x="0" y="1142453"/>
                  </a:cubicBezTo>
                  <a:lnTo>
                    <a:pt x="0" y="463063"/>
                  </a:lnTo>
                  <a:cubicBezTo>
                    <a:pt x="0" y="335192"/>
                    <a:pt x="51830" y="219426"/>
                    <a:pt x="135628" y="1356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19" name="is1íḑe"/>
            <p:cNvSpPr/>
            <p:nvPr/>
          </p:nvSpPr>
          <p:spPr>
            <a:xfrm rot="2700000">
              <a:off x="3911600" y="2189617"/>
              <a:ext cx="1605516" cy="1605516"/>
            </a:xfrm>
            <a:custGeom>
              <a:avLst/>
              <a:gdLst>
                <a:gd name="connsiteX0" fmla="*/ 135459 w 1605516"/>
                <a:gd name="connsiteY0" fmla="*/ 135459 h 1605516"/>
                <a:gd name="connsiteX1" fmla="*/ 462485 w 1605516"/>
                <a:gd name="connsiteY1" fmla="*/ 0 h 1605516"/>
                <a:gd name="connsiteX2" fmla="*/ 1143031 w 1605516"/>
                <a:gd name="connsiteY2" fmla="*/ 0 h 1605516"/>
                <a:gd name="connsiteX3" fmla="*/ 1605516 w 1605516"/>
                <a:gd name="connsiteY3" fmla="*/ 462485 h 1605516"/>
                <a:gd name="connsiteX4" fmla="*/ 1605516 w 1605516"/>
                <a:gd name="connsiteY4" fmla="*/ 1143031 h 1605516"/>
                <a:gd name="connsiteX5" fmla="*/ 1143031 w 1605516"/>
                <a:gd name="connsiteY5" fmla="*/ 1605516 h 1605516"/>
                <a:gd name="connsiteX6" fmla="*/ 462485 w 1605516"/>
                <a:gd name="connsiteY6" fmla="*/ 1605516 h 1605516"/>
                <a:gd name="connsiteX7" fmla="*/ 282465 w 1605516"/>
                <a:gd name="connsiteY7" fmla="*/ 1569172 h 1605516"/>
                <a:gd name="connsiteX8" fmla="*/ 247202 w 1605516"/>
                <a:gd name="connsiteY8" fmla="*/ 1550031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84 w 1605516"/>
                <a:gd name="connsiteY14" fmla="*/ 1358313 h 1605516"/>
                <a:gd name="connsiteX15" fmla="*/ 36345 w 1605516"/>
                <a:gd name="connsiteY15" fmla="*/ 1323051 h 1605516"/>
                <a:gd name="connsiteX16" fmla="*/ 0 w 1605516"/>
                <a:gd name="connsiteY16" fmla="*/ 1143031 h 1605516"/>
                <a:gd name="connsiteX17" fmla="*/ 0 w 1605516"/>
                <a:gd name="connsiteY17" fmla="*/ 462485 h 1605516"/>
                <a:gd name="connsiteX18" fmla="*/ 135459 w 1605516"/>
                <a:gd name="connsiteY18" fmla="*/ 135459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59" y="135459"/>
                  </a:moveTo>
                  <a:cubicBezTo>
                    <a:pt x="219152" y="51765"/>
                    <a:pt x="334773" y="0"/>
                    <a:pt x="462485" y="0"/>
                  </a:cubicBezTo>
                  <a:lnTo>
                    <a:pt x="1143031" y="0"/>
                  </a:lnTo>
                  <a:cubicBezTo>
                    <a:pt x="1398454" y="0"/>
                    <a:pt x="1605516" y="207062"/>
                    <a:pt x="1605516" y="462485"/>
                  </a:cubicBezTo>
                  <a:lnTo>
                    <a:pt x="1605516" y="1143031"/>
                  </a:lnTo>
                  <a:cubicBezTo>
                    <a:pt x="1605516" y="1398454"/>
                    <a:pt x="1398454" y="1605516"/>
                    <a:pt x="1143031" y="1605516"/>
                  </a:cubicBezTo>
                  <a:lnTo>
                    <a:pt x="462485" y="1605516"/>
                  </a:lnTo>
                  <a:cubicBezTo>
                    <a:pt x="398629" y="1605516"/>
                    <a:pt x="337796" y="1592575"/>
                    <a:pt x="282465" y="1569172"/>
                  </a:cubicBezTo>
                  <a:lnTo>
                    <a:pt x="247202" y="1550031"/>
                  </a:lnTo>
                  <a:lnTo>
                    <a:pt x="706898" y="1090334"/>
                  </a:lnTo>
                  <a:lnTo>
                    <a:pt x="802757" y="1186193"/>
                  </a:lnTo>
                  <a:lnTo>
                    <a:pt x="802757" y="802757"/>
                  </a:lnTo>
                  <a:lnTo>
                    <a:pt x="419322" y="802757"/>
                  </a:lnTo>
                  <a:lnTo>
                    <a:pt x="515181" y="898616"/>
                  </a:lnTo>
                  <a:lnTo>
                    <a:pt x="55484" y="1358313"/>
                  </a:lnTo>
                  <a:lnTo>
                    <a:pt x="36345" y="1323051"/>
                  </a:lnTo>
                  <a:cubicBezTo>
                    <a:pt x="12941" y="1267720"/>
                    <a:pt x="0" y="1206887"/>
                    <a:pt x="0" y="1143031"/>
                  </a:cubicBezTo>
                  <a:lnTo>
                    <a:pt x="0" y="462485"/>
                  </a:lnTo>
                  <a:cubicBezTo>
                    <a:pt x="0" y="334773"/>
                    <a:pt x="51765" y="219152"/>
                    <a:pt x="135459" y="1354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1" name="íṡ1ïḋé"/>
            <p:cNvSpPr/>
            <p:nvPr/>
          </p:nvSpPr>
          <p:spPr>
            <a:xfrm rot="2700000">
              <a:off x="6674883"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7 w 1605516"/>
                <a:gd name="connsiteY7" fmla="*/ 1569179 h 1605516"/>
                <a:gd name="connsiteX8" fmla="*/ 247177 w 1605516"/>
                <a:gd name="connsiteY8" fmla="*/ 1550057 h 1605516"/>
                <a:gd name="connsiteX9" fmla="*/ 706899 w 1605516"/>
                <a:gd name="connsiteY9" fmla="*/ 1090335 h 1605516"/>
                <a:gd name="connsiteX10" fmla="*/ 802758 w 1605516"/>
                <a:gd name="connsiteY10" fmla="*/ 1186194 h 1605516"/>
                <a:gd name="connsiteX11" fmla="*/ 802758 w 1605516"/>
                <a:gd name="connsiteY11" fmla="*/ 802758 h 1605516"/>
                <a:gd name="connsiteX12" fmla="*/ 419322 w 1605516"/>
                <a:gd name="connsiteY12" fmla="*/ 802758 h 1605516"/>
                <a:gd name="connsiteX13" fmla="*/ 515181 w 1605516"/>
                <a:gd name="connsiteY13" fmla="*/ 898617 h 1605516"/>
                <a:gd name="connsiteX14" fmla="*/ 55459 w 1605516"/>
                <a:gd name="connsiteY14" fmla="*/ 1358339 h 1605516"/>
                <a:gd name="connsiteX15" fmla="*/ 36337 w 1605516"/>
                <a:gd name="connsiteY15" fmla="*/ 1323109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6" y="1605516"/>
                    <a:pt x="337726" y="1592577"/>
                    <a:pt x="282407" y="1569179"/>
                  </a:cubicBezTo>
                  <a:lnTo>
                    <a:pt x="247177" y="1550057"/>
                  </a:lnTo>
                  <a:lnTo>
                    <a:pt x="706899" y="1090335"/>
                  </a:lnTo>
                  <a:lnTo>
                    <a:pt x="802758" y="1186194"/>
                  </a:lnTo>
                  <a:lnTo>
                    <a:pt x="802758" y="802758"/>
                  </a:lnTo>
                  <a:lnTo>
                    <a:pt x="419322" y="802758"/>
                  </a:lnTo>
                  <a:lnTo>
                    <a:pt x="515181" y="898617"/>
                  </a:lnTo>
                  <a:lnTo>
                    <a:pt x="55459" y="1358339"/>
                  </a:lnTo>
                  <a:lnTo>
                    <a:pt x="36337" y="1323109"/>
                  </a:lnTo>
                  <a:cubicBezTo>
                    <a:pt x="12939" y="1267790"/>
                    <a:pt x="0" y="1206970"/>
                    <a:pt x="0" y="1143127"/>
                  </a:cubicBezTo>
                  <a:lnTo>
                    <a:pt x="0" y="462389"/>
                  </a:lnTo>
                  <a:cubicBezTo>
                    <a:pt x="0" y="334704"/>
                    <a:pt x="51755" y="219107"/>
                    <a:pt x="135431" y="1354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22" name="îṡlíḓè"/>
            <p:cNvSpPr/>
            <p:nvPr/>
          </p:nvSpPr>
          <p:spPr>
            <a:xfrm rot="2700000">
              <a:off x="9438167"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6 w 1605516"/>
                <a:gd name="connsiteY7" fmla="*/ 1569179 h 1605516"/>
                <a:gd name="connsiteX8" fmla="*/ 247176 w 1605516"/>
                <a:gd name="connsiteY8" fmla="*/ 1550057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59 w 1605516"/>
                <a:gd name="connsiteY14" fmla="*/ 1358338 h 1605516"/>
                <a:gd name="connsiteX15" fmla="*/ 36337 w 1605516"/>
                <a:gd name="connsiteY15" fmla="*/ 1323110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7" y="1605516"/>
                    <a:pt x="337726" y="1592577"/>
                    <a:pt x="282406" y="1569179"/>
                  </a:cubicBezTo>
                  <a:lnTo>
                    <a:pt x="247176" y="1550057"/>
                  </a:lnTo>
                  <a:lnTo>
                    <a:pt x="706898" y="1090334"/>
                  </a:lnTo>
                  <a:lnTo>
                    <a:pt x="802757" y="1186193"/>
                  </a:lnTo>
                  <a:lnTo>
                    <a:pt x="802757" y="802757"/>
                  </a:lnTo>
                  <a:lnTo>
                    <a:pt x="419322" y="802757"/>
                  </a:lnTo>
                  <a:lnTo>
                    <a:pt x="515181" y="898616"/>
                  </a:lnTo>
                  <a:lnTo>
                    <a:pt x="55459" y="1358338"/>
                  </a:lnTo>
                  <a:lnTo>
                    <a:pt x="36337" y="1323110"/>
                  </a:lnTo>
                  <a:cubicBezTo>
                    <a:pt x="12939" y="1267790"/>
                    <a:pt x="0" y="1206969"/>
                    <a:pt x="0" y="1143127"/>
                  </a:cubicBezTo>
                  <a:lnTo>
                    <a:pt x="0" y="462389"/>
                  </a:lnTo>
                  <a:cubicBezTo>
                    <a:pt x="0" y="334704"/>
                    <a:pt x="51755" y="219107"/>
                    <a:pt x="135431" y="13543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23" name="ï$1iḍe"/>
            <p:cNvSpPr txBox="1"/>
            <p:nvPr/>
          </p:nvSpPr>
          <p:spPr>
            <a:xfrm>
              <a:off x="911290" y="1194957"/>
              <a:ext cx="2229922" cy="392512"/>
            </a:xfrm>
            <a:prstGeom prst="rect">
              <a:avLst/>
            </a:prstGeom>
            <a:noFill/>
            <a:ln>
              <a:noFill/>
            </a:ln>
          </p:spPr>
          <p:txBody>
            <a:bodyPr wrap="square" lIns="91440" tIns="45720" rIns="91440" bIns="45720" anchor="t" anchorCtr="0">
              <a:noAutofit/>
            </a:bodyPr>
            <a:lstStyle/>
            <a:p>
              <a:pPr algn="ctr"/>
              <a:r>
                <a:rPr lang="zh-CN" altLang="en-US" sz="2200" b="1" dirty="0">
                  <a:solidFill>
                    <a:srgbClr val="FF0000"/>
                  </a:solidFill>
                </a:rPr>
                <a:t>空闲让进</a:t>
              </a:r>
              <a:endParaRPr lang="en-US" altLang="zh-CN" sz="2200" b="1" dirty="0"/>
            </a:p>
          </p:txBody>
        </p:sp>
        <p:sp>
          <p:nvSpPr>
            <p:cNvPr id="24" name="isľîdê"/>
            <p:cNvSpPr txBox="1"/>
            <p:nvPr/>
          </p:nvSpPr>
          <p:spPr>
            <a:xfrm>
              <a:off x="673099" y="4123968"/>
              <a:ext cx="2598408" cy="1461716"/>
            </a:xfrm>
            <a:prstGeom prst="rect">
              <a:avLst/>
            </a:prstGeom>
            <a:noFill/>
            <a:ln>
              <a:noFill/>
            </a:ln>
          </p:spPr>
          <p:txBody>
            <a:bodyPr wrap="square" lIns="91440" tIns="45720" rIns="91440" bIns="45720" anchor="t" anchorCtr="0">
              <a:noAutofit/>
            </a:bodyPr>
            <a:lstStyle/>
            <a:p>
              <a:pPr marL="342900" indent="-342900" algn="ctr">
                <a:lnSpc>
                  <a:spcPct val="120000"/>
                </a:lnSpc>
                <a:buClr>
                  <a:srgbClr val="FF0000"/>
                </a:buClr>
                <a:buFont typeface="Wingdings" panose="05000000000000000000" pitchFamily="2" charset="2"/>
                <a:buChar char="Ø"/>
              </a:pPr>
              <a:r>
                <a:rPr lang="zh-CN" altLang="en-US" sz="2200" dirty="0"/>
                <a:t>当无进程处于临界区，应允许一个请求进入临界区的进程立即进入自己的临界区；</a:t>
              </a:r>
            </a:p>
          </p:txBody>
        </p:sp>
        <p:sp>
          <p:nvSpPr>
            <p:cNvPr id="25" name="íṩ1ïḑe"/>
            <p:cNvSpPr txBox="1"/>
            <p:nvPr/>
          </p:nvSpPr>
          <p:spPr>
            <a:xfrm>
              <a:off x="3955444" y="1194957"/>
              <a:ext cx="1746263" cy="392512"/>
            </a:xfrm>
            <a:prstGeom prst="rect">
              <a:avLst/>
            </a:prstGeom>
            <a:noFill/>
            <a:ln>
              <a:noFill/>
            </a:ln>
          </p:spPr>
          <p:txBody>
            <a:bodyPr wrap="square" lIns="91440" tIns="45720" rIns="91440" bIns="45720" anchor="t" anchorCtr="0">
              <a:noAutofit/>
            </a:bodyPr>
            <a:lstStyle/>
            <a:p>
              <a:pPr algn="ctr">
                <a:lnSpc>
                  <a:spcPct val="110000"/>
                </a:lnSpc>
              </a:pPr>
              <a:r>
                <a:rPr lang="zh-CN" altLang="en-US" sz="2400" b="1" dirty="0">
                  <a:solidFill>
                    <a:srgbClr val="FF0000"/>
                  </a:solidFill>
                </a:rPr>
                <a:t>忙则等待</a:t>
              </a:r>
            </a:p>
          </p:txBody>
        </p:sp>
        <p:sp>
          <p:nvSpPr>
            <p:cNvPr id="26" name="ïsḻiďê"/>
            <p:cNvSpPr txBox="1"/>
            <p:nvPr/>
          </p:nvSpPr>
          <p:spPr>
            <a:xfrm>
              <a:off x="6299501" y="1196059"/>
              <a:ext cx="2356280" cy="392512"/>
            </a:xfrm>
            <a:prstGeom prst="rect">
              <a:avLst/>
            </a:prstGeom>
            <a:noFill/>
            <a:ln>
              <a:noFill/>
            </a:ln>
          </p:spPr>
          <p:txBody>
            <a:bodyPr wrap="square" lIns="91440" tIns="45720" rIns="91440" bIns="45720" anchor="t" anchorCtr="0">
              <a:noAutofit/>
            </a:bodyPr>
            <a:lstStyle/>
            <a:p>
              <a:pPr algn="ctr"/>
              <a:r>
                <a:rPr lang="zh-CN" altLang="en-US" sz="2400" b="1" dirty="0">
                  <a:solidFill>
                    <a:srgbClr val="FF0000"/>
                  </a:solidFill>
                </a:rPr>
                <a:t>有限等待</a:t>
              </a:r>
            </a:p>
          </p:txBody>
        </p:sp>
        <p:sp>
          <p:nvSpPr>
            <p:cNvPr id="27" name="isḷiḋé"/>
            <p:cNvSpPr txBox="1"/>
            <p:nvPr/>
          </p:nvSpPr>
          <p:spPr>
            <a:xfrm>
              <a:off x="8612913" y="1194957"/>
              <a:ext cx="3087022" cy="392512"/>
            </a:xfrm>
            <a:prstGeom prst="rect">
              <a:avLst/>
            </a:prstGeom>
            <a:noFill/>
            <a:ln>
              <a:noFill/>
            </a:ln>
          </p:spPr>
          <p:txBody>
            <a:bodyPr wrap="square" lIns="91440" tIns="45720" rIns="91440" bIns="45720" anchor="t" anchorCtr="0">
              <a:noAutofit/>
            </a:bodyPr>
            <a:lstStyle/>
            <a:p>
              <a:pPr algn="ctr"/>
              <a:r>
                <a:rPr lang="zh-CN" altLang="en-US" sz="2400" b="1" dirty="0">
                  <a:solidFill>
                    <a:srgbClr val="FF0000"/>
                  </a:solidFill>
                </a:rPr>
                <a:t>让权等待</a:t>
              </a:r>
            </a:p>
          </p:txBody>
        </p:sp>
        <p:sp>
          <p:nvSpPr>
            <p:cNvPr id="28" name="îṣḻidé"/>
            <p:cNvSpPr txBox="1"/>
            <p:nvPr/>
          </p:nvSpPr>
          <p:spPr>
            <a:xfrm>
              <a:off x="19606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01</a:t>
              </a:r>
              <a:endParaRPr lang="zh-CN" altLang="en-US" sz="3200" b="1" i="1" dirty="0">
                <a:solidFill>
                  <a:schemeClr val="bg1"/>
                </a:solidFill>
              </a:endParaRPr>
            </a:p>
          </p:txBody>
        </p:sp>
        <p:sp>
          <p:nvSpPr>
            <p:cNvPr id="29" name="ïŝ1ïḋè"/>
            <p:cNvSpPr txBox="1"/>
            <p:nvPr/>
          </p:nvSpPr>
          <p:spPr>
            <a:xfrm>
              <a:off x="4741597"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02</a:t>
              </a:r>
              <a:endParaRPr lang="zh-CN" altLang="en-US" sz="3200" b="1" i="1" dirty="0">
                <a:solidFill>
                  <a:schemeClr val="bg1"/>
                </a:solidFill>
              </a:endParaRPr>
            </a:p>
          </p:txBody>
        </p:sp>
        <p:sp>
          <p:nvSpPr>
            <p:cNvPr id="30" name="í$lîdé"/>
            <p:cNvSpPr txBox="1"/>
            <p:nvPr/>
          </p:nvSpPr>
          <p:spPr>
            <a:xfrm>
              <a:off x="7522530"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03</a:t>
              </a:r>
              <a:endParaRPr lang="zh-CN" altLang="en-US" sz="3200" b="1" i="1" dirty="0">
                <a:solidFill>
                  <a:schemeClr val="bg1"/>
                </a:solidFill>
              </a:endParaRPr>
            </a:p>
          </p:txBody>
        </p:sp>
        <p:sp>
          <p:nvSpPr>
            <p:cNvPr id="31" name="išḻïďè"/>
            <p:cNvSpPr txBox="1"/>
            <p:nvPr/>
          </p:nvSpPr>
          <p:spPr>
            <a:xfrm>
              <a:off x="103034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04</a:t>
              </a:r>
              <a:endParaRPr lang="zh-CN" altLang="en-US" sz="3200" b="1" i="1" dirty="0">
                <a:solidFill>
                  <a:schemeClr val="bg1"/>
                </a:solidFill>
              </a:endParaRPr>
            </a:p>
          </p:txBody>
        </p:sp>
        <p:sp>
          <p:nvSpPr>
            <p:cNvPr id="32" name="isľîdê"/>
            <p:cNvSpPr txBox="1"/>
            <p:nvPr/>
          </p:nvSpPr>
          <p:spPr>
            <a:xfrm>
              <a:off x="3458154" y="4151140"/>
              <a:ext cx="2610970" cy="923137"/>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200" dirty="0"/>
                <a:t>已有进程处于其临界区，其它试图进入临界区的进程必须等待；</a:t>
              </a:r>
            </a:p>
          </p:txBody>
        </p:sp>
        <p:sp>
          <p:nvSpPr>
            <p:cNvPr id="33" name="isľîdê"/>
            <p:cNvSpPr txBox="1"/>
            <p:nvPr/>
          </p:nvSpPr>
          <p:spPr>
            <a:xfrm>
              <a:off x="6299501" y="4151140"/>
              <a:ext cx="2448428"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200" dirty="0"/>
                <a:t>等待进入临界区的进程不能</a:t>
              </a:r>
              <a:r>
                <a:rPr lang="en-US" altLang="zh-CN" sz="2200" dirty="0"/>
                <a:t>"</a:t>
              </a:r>
              <a:r>
                <a:rPr lang="zh-CN" altLang="en-US" sz="2200" dirty="0"/>
                <a:t>死等</a:t>
              </a:r>
              <a:r>
                <a:rPr lang="en-US" altLang="zh-CN" sz="2200" dirty="0"/>
                <a:t>"</a:t>
              </a:r>
              <a:r>
                <a:rPr lang="zh-CN" altLang="en-US" sz="2200" dirty="0"/>
                <a:t>；</a:t>
              </a:r>
            </a:p>
          </p:txBody>
        </p:sp>
        <p:sp>
          <p:nvSpPr>
            <p:cNvPr id="34" name="isľîdê"/>
            <p:cNvSpPr txBox="1"/>
            <p:nvPr/>
          </p:nvSpPr>
          <p:spPr>
            <a:xfrm>
              <a:off x="8978306" y="4151140"/>
              <a:ext cx="2565780"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200" dirty="0"/>
                <a:t>不能进入临界区的进程，应释放</a:t>
              </a:r>
              <a:r>
                <a:rPr lang="en-US" altLang="zh-CN" sz="2200" dirty="0"/>
                <a:t>CPU</a:t>
              </a:r>
              <a:r>
                <a:rPr lang="zh-CN" altLang="en-US" sz="2200" dirty="0"/>
                <a:t>（如转换到阻塞状态）</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进程同步机制</a:t>
            </a:r>
          </a:p>
        </p:txBody>
      </p:sp>
      <p:grpSp>
        <p:nvGrpSpPr>
          <p:cNvPr id="13" name="21764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28257" y="1439655"/>
            <a:ext cx="11026836" cy="4417899"/>
            <a:chOff x="673099" y="1194957"/>
            <a:chExt cx="11026836" cy="4417899"/>
          </a:xfrm>
        </p:grpSpPr>
        <p:sp>
          <p:nvSpPr>
            <p:cNvPr id="14" name="ïsḷîḋê"/>
            <p:cNvSpPr/>
            <p:nvPr/>
          </p:nvSpPr>
          <p:spPr>
            <a:xfrm>
              <a:off x="673100" y="1929384"/>
              <a:ext cx="10845800" cy="2125980"/>
            </a:xfrm>
            <a:prstGeom prst="rightArrow">
              <a:avLst>
                <a:gd name="adj1" fmla="val 50000"/>
                <a:gd name="adj2" fmla="val 4225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15" name="ïṩḻíḑe"/>
            <p:cNvSpPr/>
            <p:nvPr/>
          </p:nvSpPr>
          <p:spPr>
            <a:xfrm rot="2700000">
              <a:off x="1148317" y="2189617"/>
              <a:ext cx="1605516" cy="1605516"/>
            </a:xfrm>
            <a:custGeom>
              <a:avLst/>
              <a:gdLst>
                <a:gd name="connsiteX0" fmla="*/ 135628 w 1605516"/>
                <a:gd name="connsiteY0" fmla="*/ 135628 h 1605516"/>
                <a:gd name="connsiteX1" fmla="*/ 463063 w 1605516"/>
                <a:gd name="connsiteY1" fmla="*/ 0 h 1605516"/>
                <a:gd name="connsiteX2" fmla="*/ 1142453 w 1605516"/>
                <a:gd name="connsiteY2" fmla="*/ 0 h 1605516"/>
                <a:gd name="connsiteX3" fmla="*/ 1605516 w 1605516"/>
                <a:gd name="connsiteY3" fmla="*/ 463063 h 1605516"/>
                <a:gd name="connsiteX4" fmla="*/ 1605516 w 1605516"/>
                <a:gd name="connsiteY4" fmla="*/ 1142453 h 1605516"/>
                <a:gd name="connsiteX5" fmla="*/ 1142453 w 1605516"/>
                <a:gd name="connsiteY5" fmla="*/ 1605516 h 1605516"/>
                <a:gd name="connsiteX6" fmla="*/ 463063 w 1605516"/>
                <a:gd name="connsiteY6" fmla="*/ 1605516 h 1605516"/>
                <a:gd name="connsiteX7" fmla="*/ 282818 w 1605516"/>
                <a:gd name="connsiteY7" fmla="*/ 1569126 h 1605516"/>
                <a:gd name="connsiteX8" fmla="*/ 247355 w 1605516"/>
                <a:gd name="connsiteY8" fmla="*/ 1549878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637 w 1605516"/>
                <a:gd name="connsiteY14" fmla="*/ 1358159 h 1605516"/>
                <a:gd name="connsiteX15" fmla="*/ 36390 w 1605516"/>
                <a:gd name="connsiteY15" fmla="*/ 1322698 h 1605516"/>
                <a:gd name="connsiteX16" fmla="*/ 0 w 1605516"/>
                <a:gd name="connsiteY16" fmla="*/ 1142453 h 1605516"/>
                <a:gd name="connsiteX17" fmla="*/ 0 w 1605516"/>
                <a:gd name="connsiteY17" fmla="*/ 463063 h 1605516"/>
                <a:gd name="connsiteX18" fmla="*/ 135628 w 1605516"/>
                <a:gd name="connsiteY18" fmla="*/ 135628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628" y="135628"/>
                  </a:moveTo>
                  <a:cubicBezTo>
                    <a:pt x="219426" y="51830"/>
                    <a:pt x="335192" y="0"/>
                    <a:pt x="463063" y="0"/>
                  </a:cubicBezTo>
                  <a:lnTo>
                    <a:pt x="1142453" y="0"/>
                  </a:lnTo>
                  <a:cubicBezTo>
                    <a:pt x="1398196" y="0"/>
                    <a:pt x="1605516" y="207320"/>
                    <a:pt x="1605516" y="463063"/>
                  </a:cubicBezTo>
                  <a:lnTo>
                    <a:pt x="1605516" y="1142453"/>
                  </a:lnTo>
                  <a:cubicBezTo>
                    <a:pt x="1605516" y="1398196"/>
                    <a:pt x="1398196" y="1605516"/>
                    <a:pt x="1142453" y="1605516"/>
                  </a:cubicBezTo>
                  <a:lnTo>
                    <a:pt x="463063" y="1605516"/>
                  </a:lnTo>
                  <a:cubicBezTo>
                    <a:pt x="399127" y="1605516"/>
                    <a:pt x="338218" y="1592559"/>
                    <a:pt x="282818" y="1569126"/>
                  </a:cubicBezTo>
                  <a:lnTo>
                    <a:pt x="247355" y="1549878"/>
                  </a:lnTo>
                  <a:lnTo>
                    <a:pt x="706898" y="1090334"/>
                  </a:lnTo>
                  <a:lnTo>
                    <a:pt x="802757" y="1186193"/>
                  </a:lnTo>
                  <a:lnTo>
                    <a:pt x="802757" y="802757"/>
                  </a:lnTo>
                  <a:lnTo>
                    <a:pt x="419322" y="802757"/>
                  </a:lnTo>
                  <a:lnTo>
                    <a:pt x="515181" y="898616"/>
                  </a:lnTo>
                  <a:lnTo>
                    <a:pt x="55637" y="1358159"/>
                  </a:lnTo>
                  <a:lnTo>
                    <a:pt x="36390" y="1322698"/>
                  </a:lnTo>
                  <a:cubicBezTo>
                    <a:pt x="12957" y="1267298"/>
                    <a:pt x="0" y="1206389"/>
                    <a:pt x="0" y="1142453"/>
                  </a:cubicBezTo>
                  <a:lnTo>
                    <a:pt x="0" y="463063"/>
                  </a:lnTo>
                  <a:cubicBezTo>
                    <a:pt x="0" y="335192"/>
                    <a:pt x="51830" y="219426"/>
                    <a:pt x="135628" y="1356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19" name="is1íḑe"/>
            <p:cNvSpPr/>
            <p:nvPr/>
          </p:nvSpPr>
          <p:spPr>
            <a:xfrm rot="2700000">
              <a:off x="3911600" y="2189617"/>
              <a:ext cx="1605516" cy="1605516"/>
            </a:xfrm>
            <a:custGeom>
              <a:avLst/>
              <a:gdLst>
                <a:gd name="connsiteX0" fmla="*/ 135459 w 1605516"/>
                <a:gd name="connsiteY0" fmla="*/ 135459 h 1605516"/>
                <a:gd name="connsiteX1" fmla="*/ 462485 w 1605516"/>
                <a:gd name="connsiteY1" fmla="*/ 0 h 1605516"/>
                <a:gd name="connsiteX2" fmla="*/ 1143031 w 1605516"/>
                <a:gd name="connsiteY2" fmla="*/ 0 h 1605516"/>
                <a:gd name="connsiteX3" fmla="*/ 1605516 w 1605516"/>
                <a:gd name="connsiteY3" fmla="*/ 462485 h 1605516"/>
                <a:gd name="connsiteX4" fmla="*/ 1605516 w 1605516"/>
                <a:gd name="connsiteY4" fmla="*/ 1143031 h 1605516"/>
                <a:gd name="connsiteX5" fmla="*/ 1143031 w 1605516"/>
                <a:gd name="connsiteY5" fmla="*/ 1605516 h 1605516"/>
                <a:gd name="connsiteX6" fmla="*/ 462485 w 1605516"/>
                <a:gd name="connsiteY6" fmla="*/ 1605516 h 1605516"/>
                <a:gd name="connsiteX7" fmla="*/ 282465 w 1605516"/>
                <a:gd name="connsiteY7" fmla="*/ 1569172 h 1605516"/>
                <a:gd name="connsiteX8" fmla="*/ 247202 w 1605516"/>
                <a:gd name="connsiteY8" fmla="*/ 1550031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84 w 1605516"/>
                <a:gd name="connsiteY14" fmla="*/ 1358313 h 1605516"/>
                <a:gd name="connsiteX15" fmla="*/ 36345 w 1605516"/>
                <a:gd name="connsiteY15" fmla="*/ 1323051 h 1605516"/>
                <a:gd name="connsiteX16" fmla="*/ 0 w 1605516"/>
                <a:gd name="connsiteY16" fmla="*/ 1143031 h 1605516"/>
                <a:gd name="connsiteX17" fmla="*/ 0 w 1605516"/>
                <a:gd name="connsiteY17" fmla="*/ 462485 h 1605516"/>
                <a:gd name="connsiteX18" fmla="*/ 135459 w 1605516"/>
                <a:gd name="connsiteY18" fmla="*/ 135459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59" y="135459"/>
                  </a:moveTo>
                  <a:cubicBezTo>
                    <a:pt x="219152" y="51765"/>
                    <a:pt x="334773" y="0"/>
                    <a:pt x="462485" y="0"/>
                  </a:cubicBezTo>
                  <a:lnTo>
                    <a:pt x="1143031" y="0"/>
                  </a:lnTo>
                  <a:cubicBezTo>
                    <a:pt x="1398454" y="0"/>
                    <a:pt x="1605516" y="207062"/>
                    <a:pt x="1605516" y="462485"/>
                  </a:cubicBezTo>
                  <a:lnTo>
                    <a:pt x="1605516" y="1143031"/>
                  </a:lnTo>
                  <a:cubicBezTo>
                    <a:pt x="1605516" y="1398454"/>
                    <a:pt x="1398454" y="1605516"/>
                    <a:pt x="1143031" y="1605516"/>
                  </a:cubicBezTo>
                  <a:lnTo>
                    <a:pt x="462485" y="1605516"/>
                  </a:lnTo>
                  <a:cubicBezTo>
                    <a:pt x="398629" y="1605516"/>
                    <a:pt x="337796" y="1592575"/>
                    <a:pt x="282465" y="1569172"/>
                  </a:cubicBezTo>
                  <a:lnTo>
                    <a:pt x="247202" y="1550031"/>
                  </a:lnTo>
                  <a:lnTo>
                    <a:pt x="706898" y="1090334"/>
                  </a:lnTo>
                  <a:lnTo>
                    <a:pt x="802757" y="1186193"/>
                  </a:lnTo>
                  <a:lnTo>
                    <a:pt x="802757" y="802757"/>
                  </a:lnTo>
                  <a:lnTo>
                    <a:pt x="419322" y="802757"/>
                  </a:lnTo>
                  <a:lnTo>
                    <a:pt x="515181" y="898616"/>
                  </a:lnTo>
                  <a:lnTo>
                    <a:pt x="55484" y="1358313"/>
                  </a:lnTo>
                  <a:lnTo>
                    <a:pt x="36345" y="1323051"/>
                  </a:lnTo>
                  <a:cubicBezTo>
                    <a:pt x="12941" y="1267720"/>
                    <a:pt x="0" y="1206887"/>
                    <a:pt x="0" y="1143031"/>
                  </a:cubicBezTo>
                  <a:lnTo>
                    <a:pt x="0" y="462485"/>
                  </a:lnTo>
                  <a:cubicBezTo>
                    <a:pt x="0" y="334773"/>
                    <a:pt x="51765" y="219152"/>
                    <a:pt x="135459" y="1354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1" name="íṡ1ïḋé"/>
            <p:cNvSpPr/>
            <p:nvPr/>
          </p:nvSpPr>
          <p:spPr>
            <a:xfrm rot="2700000">
              <a:off x="6674883"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7 w 1605516"/>
                <a:gd name="connsiteY7" fmla="*/ 1569179 h 1605516"/>
                <a:gd name="connsiteX8" fmla="*/ 247177 w 1605516"/>
                <a:gd name="connsiteY8" fmla="*/ 1550057 h 1605516"/>
                <a:gd name="connsiteX9" fmla="*/ 706899 w 1605516"/>
                <a:gd name="connsiteY9" fmla="*/ 1090335 h 1605516"/>
                <a:gd name="connsiteX10" fmla="*/ 802758 w 1605516"/>
                <a:gd name="connsiteY10" fmla="*/ 1186194 h 1605516"/>
                <a:gd name="connsiteX11" fmla="*/ 802758 w 1605516"/>
                <a:gd name="connsiteY11" fmla="*/ 802758 h 1605516"/>
                <a:gd name="connsiteX12" fmla="*/ 419322 w 1605516"/>
                <a:gd name="connsiteY12" fmla="*/ 802758 h 1605516"/>
                <a:gd name="connsiteX13" fmla="*/ 515181 w 1605516"/>
                <a:gd name="connsiteY13" fmla="*/ 898617 h 1605516"/>
                <a:gd name="connsiteX14" fmla="*/ 55459 w 1605516"/>
                <a:gd name="connsiteY14" fmla="*/ 1358339 h 1605516"/>
                <a:gd name="connsiteX15" fmla="*/ 36337 w 1605516"/>
                <a:gd name="connsiteY15" fmla="*/ 1323109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6" y="1605516"/>
                    <a:pt x="337726" y="1592577"/>
                    <a:pt x="282407" y="1569179"/>
                  </a:cubicBezTo>
                  <a:lnTo>
                    <a:pt x="247177" y="1550057"/>
                  </a:lnTo>
                  <a:lnTo>
                    <a:pt x="706899" y="1090335"/>
                  </a:lnTo>
                  <a:lnTo>
                    <a:pt x="802758" y="1186194"/>
                  </a:lnTo>
                  <a:lnTo>
                    <a:pt x="802758" y="802758"/>
                  </a:lnTo>
                  <a:lnTo>
                    <a:pt x="419322" y="802758"/>
                  </a:lnTo>
                  <a:lnTo>
                    <a:pt x="515181" y="898617"/>
                  </a:lnTo>
                  <a:lnTo>
                    <a:pt x="55459" y="1358339"/>
                  </a:lnTo>
                  <a:lnTo>
                    <a:pt x="36337" y="1323109"/>
                  </a:lnTo>
                  <a:cubicBezTo>
                    <a:pt x="12939" y="1267790"/>
                    <a:pt x="0" y="1206970"/>
                    <a:pt x="0" y="1143127"/>
                  </a:cubicBezTo>
                  <a:lnTo>
                    <a:pt x="0" y="462389"/>
                  </a:lnTo>
                  <a:cubicBezTo>
                    <a:pt x="0" y="334704"/>
                    <a:pt x="51755" y="219107"/>
                    <a:pt x="135431" y="1354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22" name="îṡlíḓè"/>
            <p:cNvSpPr/>
            <p:nvPr/>
          </p:nvSpPr>
          <p:spPr>
            <a:xfrm rot="2700000">
              <a:off x="9438167"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6 w 1605516"/>
                <a:gd name="connsiteY7" fmla="*/ 1569179 h 1605516"/>
                <a:gd name="connsiteX8" fmla="*/ 247176 w 1605516"/>
                <a:gd name="connsiteY8" fmla="*/ 1550057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59 w 1605516"/>
                <a:gd name="connsiteY14" fmla="*/ 1358338 h 1605516"/>
                <a:gd name="connsiteX15" fmla="*/ 36337 w 1605516"/>
                <a:gd name="connsiteY15" fmla="*/ 1323110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7" y="1605516"/>
                    <a:pt x="337726" y="1592577"/>
                    <a:pt x="282406" y="1569179"/>
                  </a:cubicBezTo>
                  <a:lnTo>
                    <a:pt x="247176" y="1550057"/>
                  </a:lnTo>
                  <a:lnTo>
                    <a:pt x="706898" y="1090334"/>
                  </a:lnTo>
                  <a:lnTo>
                    <a:pt x="802757" y="1186193"/>
                  </a:lnTo>
                  <a:lnTo>
                    <a:pt x="802757" y="802757"/>
                  </a:lnTo>
                  <a:lnTo>
                    <a:pt x="419322" y="802757"/>
                  </a:lnTo>
                  <a:lnTo>
                    <a:pt x="515181" y="898616"/>
                  </a:lnTo>
                  <a:lnTo>
                    <a:pt x="55459" y="1358338"/>
                  </a:lnTo>
                  <a:lnTo>
                    <a:pt x="36337" y="1323110"/>
                  </a:lnTo>
                  <a:cubicBezTo>
                    <a:pt x="12939" y="1267790"/>
                    <a:pt x="0" y="1206969"/>
                    <a:pt x="0" y="1143127"/>
                  </a:cubicBezTo>
                  <a:lnTo>
                    <a:pt x="0" y="462389"/>
                  </a:lnTo>
                  <a:cubicBezTo>
                    <a:pt x="0" y="334704"/>
                    <a:pt x="51755" y="219107"/>
                    <a:pt x="135431" y="13543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23" name="ï$1iḍe"/>
            <p:cNvSpPr txBox="1"/>
            <p:nvPr/>
          </p:nvSpPr>
          <p:spPr>
            <a:xfrm>
              <a:off x="911290" y="1194957"/>
              <a:ext cx="2229922" cy="392512"/>
            </a:xfrm>
            <a:prstGeom prst="rect">
              <a:avLst/>
            </a:prstGeom>
            <a:noFill/>
            <a:ln>
              <a:noFill/>
            </a:ln>
          </p:spPr>
          <p:txBody>
            <a:bodyPr wrap="square" lIns="91440" tIns="45720" rIns="91440" bIns="45720" anchor="t" anchorCtr="0">
              <a:noAutofit/>
            </a:bodyPr>
            <a:lstStyle/>
            <a:p>
              <a:pPr algn="ctr"/>
              <a:r>
                <a:rPr lang="zh-CN" altLang="en-US" sz="2200" b="1" dirty="0"/>
                <a:t>软件同步机制</a:t>
              </a:r>
            </a:p>
          </p:txBody>
        </p:sp>
        <p:sp>
          <p:nvSpPr>
            <p:cNvPr id="24" name="isľîdê"/>
            <p:cNvSpPr txBox="1"/>
            <p:nvPr/>
          </p:nvSpPr>
          <p:spPr>
            <a:xfrm>
              <a:off x="673099" y="4123968"/>
              <a:ext cx="2598408"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200" dirty="0"/>
                <a:t>使用编程方法解决临界区问题</a:t>
              </a:r>
            </a:p>
            <a:p>
              <a:pPr marL="342900" indent="-342900">
                <a:lnSpc>
                  <a:spcPct val="120000"/>
                </a:lnSpc>
                <a:buClr>
                  <a:srgbClr val="FF0000"/>
                </a:buClr>
                <a:buFont typeface="Wingdings" panose="05000000000000000000" pitchFamily="2" charset="2"/>
                <a:buChar char="Ø"/>
              </a:pPr>
              <a:r>
                <a:rPr lang="zh-CN" altLang="en-US" sz="2200" dirty="0"/>
                <a:t>有难度、具有局限性，现在很少采用</a:t>
              </a:r>
            </a:p>
          </p:txBody>
        </p:sp>
        <p:sp>
          <p:nvSpPr>
            <p:cNvPr id="25" name="íṩ1ïḑe"/>
            <p:cNvSpPr txBox="1"/>
            <p:nvPr/>
          </p:nvSpPr>
          <p:spPr>
            <a:xfrm>
              <a:off x="3657518" y="1194957"/>
              <a:ext cx="2113680" cy="392512"/>
            </a:xfrm>
            <a:prstGeom prst="rect">
              <a:avLst/>
            </a:prstGeom>
            <a:noFill/>
            <a:ln>
              <a:noFill/>
            </a:ln>
          </p:spPr>
          <p:txBody>
            <a:bodyPr wrap="square" lIns="91440" tIns="45720" rIns="91440" bIns="45720" anchor="t" anchorCtr="0">
              <a:noAutofit/>
            </a:bodyPr>
            <a:lstStyle/>
            <a:p>
              <a:pPr algn="ctr">
                <a:lnSpc>
                  <a:spcPct val="110000"/>
                </a:lnSpc>
              </a:pPr>
              <a:r>
                <a:rPr lang="zh-CN" altLang="en-US" sz="2400" b="1" dirty="0"/>
                <a:t>硬件同步机制</a:t>
              </a:r>
            </a:p>
          </p:txBody>
        </p:sp>
        <p:sp>
          <p:nvSpPr>
            <p:cNvPr id="26" name="ïsḻiďê"/>
            <p:cNvSpPr txBox="1"/>
            <p:nvPr/>
          </p:nvSpPr>
          <p:spPr>
            <a:xfrm>
              <a:off x="6299501" y="1196059"/>
              <a:ext cx="2356280" cy="392512"/>
            </a:xfrm>
            <a:prstGeom prst="rect">
              <a:avLst/>
            </a:prstGeom>
            <a:noFill/>
            <a:ln>
              <a:noFill/>
            </a:ln>
          </p:spPr>
          <p:txBody>
            <a:bodyPr wrap="square" lIns="91440" tIns="45720" rIns="91440" bIns="45720" anchor="t" anchorCtr="0">
              <a:noAutofit/>
            </a:bodyPr>
            <a:lstStyle/>
            <a:p>
              <a:pPr algn="ctr"/>
              <a:r>
                <a:rPr lang="zh-CN" altLang="en-US" sz="2400" b="1" dirty="0">
                  <a:solidFill>
                    <a:srgbClr val="FF0000"/>
                  </a:solidFill>
                </a:rPr>
                <a:t>信号量机制</a:t>
              </a:r>
            </a:p>
          </p:txBody>
        </p:sp>
        <p:sp>
          <p:nvSpPr>
            <p:cNvPr id="27" name="isḷiḋé"/>
            <p:cNvSpPr txBox="1"/>
            <p:nvPr/>
          </p:nvSpPr>
          <p:spPr>
            <a:xfrm>
              <a:off x="8929487" y="1194957"/>
              <a:ext cx="2770448" cy="392512"/>
            </a:xfrm>
            <a:prstGeom prst="rect">
              <a:avLst/>
            </a:prstGeom>
            <a:noFill/>
            <a:ln>
              <a:noFill/>
            </a:ln>
          </p:spPr>
          <p:txBody>
            <a:bodyPr wrap="square" lIns="91440" tIns="45720" rIns="91440" bIns="45720" anchor="t" anchorCtr="0">
              <a:noAutofit/>
            </a:bodyPr>
            <a:lstStyle/>
            <a:p>
              <a:pPr algn="ctr"/>
              <a:r>
                <a:rPr lang="zh-CN" altLang="en-US" sz="2400" b="1" dirty="0"/>
                <a:t>管程机制</a:t>
              </a:r>
            </a:p>
          </p:txBody>
        </p:sp>
        <p:sp>
          <p:nvSpPr>
            <p:cNvPr id="28" name="îṣḻidé"/>
            <p:cNvSpPr txBox="1"/>
            <p:nvPr/>
          </p:nvSpPr>
          <p:spPr>
            <a:xfrm>
              <a:off x="19606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01</a:t>
              </a:r>
              <a:endParaRPr lang="zh-CN" altLang="en-US" sz="3200" b="1" i="1" dirty="0">
                <a:solidFill>
                  <a:schemeClr val="bg1"/>
                </a:solidFill>
              </a:endParaRPr>
            </a:p>
          </p:txBody>
        </p:sp>
        <p:sp>
          <p:nvSpPr>
            <p:cNvPr id="29" name="ïŝ1ïḋè"/>
            <p:cNvSpPr txBox="1"/>
            <p:nvPr/>
          </p:nvSpPr>
          <p:spPr>
            <a:xfrm>
              <a:off x="4741597"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02</a:t>
              </a:r>
              <a:endParaRPr lang="zh-CN" altLang="en-US" sz="3200" b="1" i="1" dirty="0">
                <a:solidFill>
                  <a:schemeClr val="bg1"/>
                </a:solidFill>
              </a:endParaRPr>
            </a:p>
          </p:txBody>
        </p:sp>
        <p:sp>
          <p:nvSpPr>
            <p:cNvPr id="30" name="í$lîdé"/>
            <p:cNvSpPr txBox="1"/>
            <p:nvPr/>
          </p:nvSpPr>
          <p:spPr>
            <a:xfrm>
              <a:off x="7522530"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03</a:t>
              </a:r>
              <a:endParaRPr lang="zh-CN" altLang="en-US" sz="3200" b="1" i="1" dirty="0">
                <a:solidFill>
                  <a:schemeClr val="bg1"/>
                </a:solidFill>
              </a:endParaRPr>
            </a:p>
          </p:txBody>
        </p:sp>
        <p:sp>
          <p:nvSpPr>
            <p:cNvPr id="31" name="išḻïďè"/>
            <p:cNvSpPr txBox="1"/>
            <p:nvPr/>
          </p:nvSpPr>
          <p:spPr>
            <a:xfrm>
              <a:off x="103034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04</a:t>
              </a:r>
              <a:endParaRPr lang="zh-CN" altLang="en-US" sz="3200" b="1" i="1" dirty="0">
                <a:solidFill>
                  <a:schemeClr val="bg1"/>
                </a:solidFill>
              </a:endParaRPr>
            </a:p>
          </p:txBody>
        </p:sp>
        <p:sp>
          <p:nvSpPr>
            <p:cNvPr id="32" name="isľîdê"/>
            <p:cNvSpPr txBox="1"/>
            <p:nvPr/>
          </p:nvSpPr>
          <p:spPr>
            <a:xfrm>
              <a:off x="3458154" y="4151140"/>
              <a:ext cx="2610970" cy="923137"/>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200" dirty="0"/>
                <a:t>使用特殊的硬件指令，可有效实现进程互斥</a:t>
              </a:r>
            </a:p>
          </p:txBody>
        </p:sp>
        <p:sp>
          <p:nvSpPr>
            <p:cNvPr id="33" name="isľîdê"/>
            <p:cNvSpPr txBox="1"/>
            <p:nvPr/>
          </p:nvSpPr>
          <p:spPr>
            <a:xfrm>
              <a:off x="6299501" y="4151140"/>
              <a:ext cx="2448428"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200" dirty="0"/>
                <a:t>一种有效的进程同步机制，已被广泛应用</a:t>
              </a:r>
            </a:p>
          </p:txBody>
        </p:sp>
        <p:sp>
          <p:nvSpPr>
            <p:cNvPr id="34" name="isľîdê"/>
            <p:cNvSpPr txBox="1"/>
            <p:nvPr/>
          </p:nvSpPr>
          <p:spPr>
            <a:xfrm>
              <a:off x="8978306" y="4151140"/>
              <a:ext cx="2565780"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200" dirty="0"/>
                <a:t>新的进程同步机制</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3" name="矩形 2"/>
          <p:cNvSpPr/>
          <p:nvPr/>
        </p:nvSpPr>
        <p:spPr>
          <a:xfrm>
            <a:off x="8241255" y="2458210"/>
            <a:ext cx="3449983" cy="666336"/>
          </a:xfrm>
          <a:prstGeom prst="rect">
            <a:avLst/>
          </a:prstGeom>
        </p:spPr>
        <p:txBody>
          <a:bodyPr wrap="none">
            <a:spAutoFit/>
          </a:bodyPr>
          <a:lstStyle/>
          <a:p>
            <a:r>
              <a:rPr lang="zh-CN" altLang="en-US" sz="3600" dirty="0">
                <a:solidFill>
                  <a:srgbClr val="000000"/>
                </a:solidFill>
                <a:sym typeface="+mn-ea"/>
              </a:rPr>
              <a:t>第</a:t>
            </a:r>
            <a:r>
              <a:rPr lang="en-US" altLang="zh-CN" sz="3600" dirty="0">
                <a:solidFill>
                  <a:srgbClr val="000000"/>
                </a:solidFill>
                <a:sym typeface="+mn-ea"/>
              </a:rPr>
              <a:t>4</a:t>
            </a:r>
            <a:r>
              <a:rPr lang="zh-CN" altLang="en-US" sz="3600" dirty="0">
                <a:solidFill>
                  <a:srgbClr val="000000"/>
                </a:solidFill>
                <a:sym typeface="+mn-ea"/>
              </a:rPr>
              <a:t>章 进程同步</a:t>
            </a:r>
            <a:endParaRPr lang="zh-CN" altLang="en-US" sz="3600" dirty="0">
              <a:solidFill>
                <a:srgbClr val="000000"/>
              </a:solidFill>
            </a:endParaRPr>
          </a:p>
        </p:txBody>
      </p:sp>
      <p:cxnSp>
        <p:nvCxnSpPr>
          <p:cNvPr id="5" name="直接连接符 4"/>
          <p:cNvCxnSpPr/>
          <p:nvPr/>
        </p:nvCxnSpPr>
        <p:spPr>
          <a:xfrm>
            <a:off x="7559899" y="3190471"/>
            <a:ext cx="398722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1679415"/>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264555"/>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920024"/>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3538497"/>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164577"/>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802290"/>
            <a:ext cx="527050" cy="527050"/>
          </a:xfrm>
          <a:prstGeom prst="rect">
            <a:avLst/>
          </a:prstGeom>
          <a:ln>
            <a:noFill/>
          </a:ln>
          <a:effectLst>
            <a:softEdge rad="0"/>
          </a:effectLst>
        </p:spPr>
      </p:pic>
      <p:sp>
        <p:nvSpPr>
          <p:cNvPr id="33" name="矩形 32"/>
          <p:cNvSpPr/>
          <p:nvPr/>
        </p:nvSpPr>
        <p:spPr>
          <a:xfrm>
            <a:off x="1697670" y="1735469"/>
            <a:ext cx="3488967" cy="461665"/>
          </a:xfrm>
          <a:prstGeom prst="rect">
            <a:avLst/>
          </a:prstGeom>
        </p:spPr>
        <p:txBody>
          <a:bodyPr wrap="square">
            <a:spAutoFit/>
          </a:bodyPr>
          <a:lstStyle/>
          <a:p>
            <a:r>
              <a:rPr lang="en-US" altLang="zh-CN" sz="2400" dirty="0">
                <a:latin typeface="+mj-ea"/>
                <a:ea typeface="+mj-ea"/>
              </a:rPr>
              <a:t>4.1 </a:t>
            </a:r>
            <a:r>
              <a:rPr lang="zh-CN" altLang="en-US" sz="2400" dirty="0">
                <a:latin typeface="+mj-ea"/>
                <a:ea typeface="+mj-ea"/>
              </a:rPr>
              <a:t>进程同步的概念</a:t>
            </a:r>
          </a:p>
        </p:txBody>
      </p:sp>
      <p:sp>
        <p:nvSpPr>
          <p:cNvPr id="34" name="矩形 33"/>
          <p:cNvSpPr/>
          <p:nvPr/>
        </p:nvSpPr>
        <p:spPr>
          <a:xfrm>
            <a:off x="1697671" y="2354594"/>
            <a:ext cx="3682150" cy="461665"/>
          </a:xfrm>
          <a:prstGeom prst="rect">
            <a:avLst/>
          </a:prstGeom>
        </p:spPr>
        <p:txBody>
          <a:bodyPr wrap="square">
            <a:spAutoFit/>
          </a:bodyPr>
          <a:lstStyle/>
          <a:p>
            <a:r>
              <a:rPr lang="en-US" altLang="zh-CN" sz="2400" b="1" dirty="0">
                <a:solidFill>
                  <a:srgbClr val="0000FF"/>
                </a:solidFill>
                <a:latin typeface="+mj-ea"/>
              </a:rPr>
              <a:t>4.2 </a:t>
            </a:r>
            <a:r>
              <a:rPr lang="zh-CN" altLang="en-US" sz="2400" b="1" dirty="0">
                <a:solidFill>
                  <a:srgbClr val="0000FF"/>
                </a:solidFill>
                <a:latin typeface="+mj-ea"/>
              </a:rPr>
              <a:t>软件同步机制</a:t>
            </a:r>
          </a:p>
        </p:txBody>
      </p:sp>
      <p:sp>
        <p:nvSpPr>
          <p:cNvPr id="35" name="矩形 34"/>
          <p:cNvSpPr/>
          <p:nvPr/>
        </p:nvSpPr>
        <p:spPr>
          <a:xfrm>
            <a:off x="1697670" y="2973719"/>
            <a:ext cx="3488967" cy="461665"/>
          </a:xfrm>
          <a:prstGeom prst="rect">
            <a:avLst/>
          </a:prstGeom>
        </p:spPr>
        <p:txBody>
          <a:bodyPr wrap="square">
            <a:spAutoFit/>
          </a:bodyPr>
          <a:lstStyle/>
          <a:p>
            <a:r>
              <a:rPr lang="en-US" altLang="zh-CN" sz="2400" dirty="0">
                <a:latin typeface="+mj-ea"/>
              </a:rPr>
              <a:t>4.3 </a:t>
            </a:r>
            <a:r>
              <a:rPr lang="zh-CN" altLang="en-US" sz="2400" dirty="0">
                <a:latin typeface="+mj-ea"/>
              </a:rPr>
              <a:t>硬件同步机制</a:t>
            </a:r>
          </a:p>
        </p:txBody>
      </p:sp>
      <p:sp>
        <p:nvSpPr>
          <p:cNvPr id="36" name="矩形 35"/>
          <p:cNvSpPr/>
          <p:nvPr/>
        </p:nvSpPr>
        <p:spPr>
          <a:xfrm>
            <a:off x="1697670" y="3592844"/>
            <a:ext cx="3488967" cy="461665"/>
          </a:xfrm>
          <a:prstGeom prst="rect">
            <a:avLst/>
          </a:prstGeom>
        </p:spPr>
        <p:txBody>
          <a:bodyPr wrap="square">
            <a:spAutoFit/>
          </a:bodyPr>
          <a:lstStyle/>
          <a:p>
            <a:r>
              <a:rPr lang="en-US" altLang="zh-CN" sz="2400" dirty="0">
                <a:latin typeface="+mj-ea"/>
              </a:rPr>
              <a:t>4.4 </a:t>
            </a:r>
            <a:r>
              <a:rPr lang="zh-CN" altLang="en-US" sz="2400" dirty="0">
                <a:latin typeface="+mj-ea"/>
              </a:rPr>
              <a:t>信号量机制</a:t>
            </a:r>
          </a:p>
        </p:txBody>
      </p:sp>
      <p:sp>
        <p:nvSpPr>
          <p:cNvPr id="37" name="矩形 36"/>
          <p:cNvSpPr/>
          <p:nvPr/>
        </p:nvSpPr>
        <p:spPr>
          <a:xfrm>
            <a:off x="1697670" y="4211969"/>
            <a:ext cx="3367145" cy="461665"/>
          </a:xfrm>
          <a:prstGeom prst="rect">
            <a:avLst/>
          </a:prstGeom>
        </p:spPr>
        <p:txBody>
          <a:bodyPr wrap="square">
            <a:spAutoFit/>
          </a:bodyPr>
          <a:lstStyle/>
          <a:p>
            <a:r>
              <a:rPr lang="en-US" altLang="zh-CN" sz="2400" dirty="0">
                <a:latin typeface="+mj-ea"/>
              </a:rPr>
              <a:t>4.5 </a:t>
            </a:r>
            <a:r>
              <a:rPr lang="zh-CN" altLang="en-US" sz="2400" dirty="0">
                <a:latin typeface="+mj-ea"/>
              </a:rPr>
              <a:t>管程机制</a:t>
            </a:r>
          </a:p>
        </p:txBody>
      </p:sp>
      <p:sp>
        <p:nvSpPr>
          <p:cNvPr id="38" name="矩形 37"/>
          <p:cNvSpPr/>
          <p:nvPr/>
        </p:nvSpPr>
        <p:spPr>
          <a:xfrm>
            <a:off x="1697670" y="4831094"/>
            <a:ext cx="3682151" cy="461665"/>
          </a:xfrm>
          <a:prstGeom prst="rect">
            <a:avLst/>
          </a:prstGeom>
        </p:spPr>
        <p:txBody>
          <a:bodyPr wrap="square">
            <a:spAutoFit/>
          </a:bodyPr>
          <a:lstStyle/>
          <a:p>
            <a:r>
              <a:rPr lang="en-US" altLang="zh-CN" sz="2400" dirty="0">
                <a:latin typeface="+mj-ea"/>
              </a:rPr>
              <a:t>4.6 </a:t>
            </a:r>
            <a:r>
              <a:rPr lang="zh-CN" altLang="en-US" sz="2400" dirty="0">
                <a:latin typeface="+mj-ea"/>
              </a:rPr>
              <a:t>经典进程的同步问题</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5408729"/>
            <a:ext cx="527050" cy="527050"/>
          </a:xfrm>
          <a:prstGeom prst="rect">
            <a:avLst/>
          </a:prstGeom>
          <a:ln>
            <a:noFill/>
          </a:ln>
          <a:effectLst>
            <a:softEdge rad="0"/>
          </a:effectLst>
        </p:spPr>
      </p:pic>
      <p:sp>
        <p:nvSpPr>
          <p:cNvPr id="24" name="矩形 23"/>
          <p:cNvSpPr/>
          <p:nvPr/>
        </p:nvSpPr>
        <p:spPr>
          <a:xfrm>
            <a:off x="1697670" y="5437533"/>
            <a:ext cx="3682151" cy="461665"/>
          </a:xfrm>
          <a:prstGeom prst="rect">
            <a:avLst/>
          </a:prstGeom>
        </p:spPr>
        <p:txBody>
          <a:bodyPr wrap="square">
            <a:spAutoFit/>
          </a:bodyPr>
          <a:lstStyle/>
          <a:p>
            <a:r>
              <a:rPr lang="en-US" altLang="zh-CN" sz="2400" dirty="0">
                <a:latin typeface="+mj-ea"/>
              </a:rPr>
              <a:t>4.7 Linux</a:t>
            </a:r>
            <a:r>
              <a:rPr lang="zh-CN" altLang="en-US" sz="2400" dirty="0">
                <a:latin typeface="+mj-ea"/>
              </a:rPr>
              <a:t>进程同步机制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软件同步机制</a:t>
            </a:r>
            <a:r>
              <a:rPr lang="en-US" altLang="zh-CN" sz="2800" b="1" dirty="0">
                <a:solidFill>
                  <a:schemeClr val="bg1"/>
                </a:solidFill>
              </a:rPr>
              <a:t>-Peterson</a:t>
            </a:r>
            <a:r>
              <a:rPr lang="zh-CN" altLang="en-US" sz="2800" b="1" dirty="0">
                <a:solidFill>
                  <a:schemeClr val="bg1"/>
                </a:solidFill>
              </a:rPr>
              <a:t>解决方案</a:t>
            </a:r>
          </a:p>
        </p:txBody>
      </p:sp>
      <p:sp>
        <p:nvSpPr>
          <p:cNvPr id="29" name="TextBox 4"/>
          <p:cNvSpPr txBox="1"/>
          <p:nvPr/>
        </p:nvSpPr>
        <p:spPr>
          <a:xfrm>
            <a:off x="773647" y="1127890"/>
            <a:ext cx="1643063" cy="580415"/>
          </a:xfrm>
          <a:prstGeom prst="rect">
            <a:avLst/>
          </a:prstGeom>
          <a:noFill/>
        </p:spPr>
        <p:txBody>
          <a:bodyPr wrap="square">
            <a:spAutoFit/>
          </a:bodyPr>
          <a:lstStyle/>
          <a:p>
            <a:pPr>
              <a:lnSpc>
                <a:spcPct val="150000"/>
              </a:lnSpc>
              <a:defRPr/>
            </a:pPr>
            <a:r>
              <a:rPr lang="zh-CN" altLang="en-US" sz="2400" b="1" dirty="0">
                <a:solidFill>
                  <a:srgbClr val="FF0000"/>
                </a:solidFill>
              </a:rPr>
              <a:t>共享变量</a:t>
            </a:r>
            <a:r>
              <a:rPr lang="en-US" altLang="zh-CN" sz="2400" b="1" dirty="0">
                <a:solidFill>
                  <a:srgbClr val="FF0000"/>
                </a:solidFill>
              </a:rPr>
              <a:t>: </a:t>
            </a:r>
          </a:p>
        </p:txBody>
      </p:sp>
      <p:sp>
        <p:nvSpPr>
          <p:cNvPr id="30" name="TextBox 5"/>
          <p:cNvSpPr txBox="1"/>
          <p:nvPr/>
        </p:nvSpPr>
        <p:spPr>
          <a:xfrm>
            <a:off x="6878235" y="1123305"/>
            <a:ext cx="1643063" cy="580415"/>
          </a:xfrm>
          <a:prstGeom prst="rect">
            <a:avLst/>
          </a:prstGeom>
          <a:noFill/>
        </p:spPr>
        <p:txBody>
          <a:bodyPr>
            <a:spAutoFit/>
          </a:bodyPr>
          <a:lstStyle/>
          <a:p>
            <a:pPr>
              <a:lnSpc>
                <a:spcPct val="150000"/>
              </a:lnSpc>
              <a:defRPr/>
            </a:pPr>
            <a:r>
              <a:rPr lang="zh-CN" altLang="en-US" sz="2400" b="1" dirty="0">
                <a:solidFill>
                  <a:srgbClr val="FF0000"/>
                </a:solidFill>
              </a:rPr>
              <a:t>进程 </a:t>
            </a:r>
            <a:r>
              <a:rPr lang="en-US" altLang="zh-CN" sz="2400" b="1" dirty="0">
                <a:solidFill>
                  <a:srgbClr val="FF0000"/>
                </a:solidFill>
              </a:rPr>
              <a:t>Pi</a:t>
            </a:r>
          </a:p>
        </p:txBody>
      </p:sp>
      <p:sp>
        <p:nvSpPr>
          <p:cNvPr id="32" name="文本框 31"/>
          <p:cNvSpPr txBox="1"/>
          <p:nvPr/>
        </p:nvSpPr>
        <p:spPr>
          <a:xfrm>
            <a:off x="773647" y="1708305"/>
            <a:ext cx="5408212" cy="3017364"/>
          </a:xfrm>
          <a:prstGeom prst="rect">
            <a:avLst/>
          </a:prstGeom>
          <a:noFill/>
        </p:spPr>
        <p:txBody>
          <a:bodyPr wrap="square" rtlCol="0">
            <a:spAutoFit/>
          </a:bodyPr>
          <a:lstStyle/>
          <a:p>
            <a:pPr>
              <a:lnSpc>
                <a:spcPct val="132000"/>
              </a:lnSpc>
            </a:pPr>
            <a:r>
              <a:rPr lang="en-US" altLang="zh-CN" sz="2400" dirty="0"/>
              <a:t>int turn = 0;</a:t>
            </a:r>
            <a:br>
              <a:rPr lang="en-US" altLang="zh-CN" sz="2400" dirty="0"/>
            </a:br>
            <a:r>
              <a:rPr lang="en-US" altLang="zh-CN" sz="2400" dirty="0"/>
              <a:t>turn == </a:t>
            </a:r>
            <a:r>
              <a:rPr lang="en-US" altLang="zh-CN" sz="2400" dirty="0" err="1"/>
              <a:t>i</a:t>
            </a:r>
            <a:r>
              <a:rPr lang="en-US" altLang="zh-CN" sz="2400" dirty="0"/>
              <a:t> ; //</a:t>
            </a:r>
            <a:r>
              <a:rPr lang="zh-CN" altLang="en-US" sz="2400" dirty="0"/>
              <a:t>表示 </a:t>
            </a:r>
            <a:r>
              <a:rPr lang="en-US" altLang="zh-CN" sz="2400" dirty="0"/>
              <a:t>Pi </a:t>
            </a:r>
            <a:r>
              <a:rPr lang="zh-CN" altLang="en-US" sz="2400" dirty="0"/>
              <a:t>能进入临界区</a:t>
            </a:r>
          </a:p>
          <a:p>
            <a:pPr>
              <a:lnSpc>
                <a:spcPct val="132000"/>
              </a:lnSpc>
            </a:pPr>
            <a:r>
              <a:rPr lang="en-US" altLang="zh-CN" sz="2400" dirty="0"/>
              <a:t>j = 1-i;</a:t>
            </a:r>
          </a:p>
          <a:p>
            <a:pPr>
              <a:lnSpc>
                <a:spcPct val="132000"/>
              </a:lnSpc>
            </a:pPr>
            <a:r>
              <a:rPr lang="en-US" altLang="zh-CN" sz="2400" dirty="0"/>
              <a:t>boolean flag[2];</a:t>
            </a:r>
            <a:br>
              <a:rPr lang="en-US" altLang="zh-CN" sz="2400" dirty="0"/>
            </a:br>
            <a:r>
              <a:rPr lang="en-US" altLang="zh-CN" sz="2400" dirty="0"/>
              <a:t>flag [0] = flag [1] = false;  	//</a:t>
            </a:r>
            <a:r>
              <a:rPr lang="zh-CN" altLang="en-US" sz="2400" dirty="0"/>
              <a:t>初值</a:t>
            </a:r>
          </a:p>
          <a:p>
            <a:pPr>
              <a:lnSpc>
                <a:spcPct val="132000"/>
              </a:lnSpc>
            </a:pPr>
            <a:r>
              <a:rPr lang="en-US" altLang="zh-CN" sz="2400" dirty="0"/>
              <a:t>flag [</a:t>
            </a:r>
            <a:r>
              <a:rPr lang="en-US" altLang="zh-CN" sz="2400" dirty="0" err="1"/>
              <a:t>i</a:t>
            </a:r>
            <a:r>
              <a:rPr lang="en-US" altLang="zh-CN" sz="2400" dirty="0"/>
              <a:t>] = true ; //</a:t>
            </a:r>
            <a:r>
              <a:rPr lang="zh-CN" altLang="en-US" sz="2400" dirty="0"/>
              <a:t>表示</a:t>
            </a:r>
            <a:r>
              <a:rPr lang="en-US" altLang="zh-CN" sz="2400" dirty="0"/>
              <a:t>Pi </a:t>
            </a:r>
            <a:r>
              <a:rPr lang="zh-CN" altLang="en-US" sz="2400" dirty="0"/>
              <a:t>准备进入临界区</a:t>
            </a:r>
          </a:p>
        </p:txBody>
      </p:sp>
      <p:sp>
        <p:nvSpPr>
          <p:cNvPr id="8" name="文本框 7"/>
          <p:cNvSpPr txBox="1"/>
          <p:nvPr/>
        </p:nvSpPr>
        <p:spPr>
          <a:xfrm>
            <a:off x="6878235" y="1694470"/>
            <a:ext cx="4827541" cy="4779001"/>
          </a:xfrm>
          <a:prstGeom prst="rect">
            <a:avLst/>
          </a:prstGeom>
          <a:noFill/>
        </p:spPr>
        <p:txBody>
          <a:bodyPr wrap="square" rtlCol="0">
            <a:spAutoFit/>
          </a:bodyPr>
          <a:lstStyle/>
          <a:p>
            <a:pPr>
              <a:lnSpc>
                <a:spcPct val="150000"/>
              </a:lnSpc>
            </a:pPr>
            <a:r>
              <a:rPr lang="en-US" altLang="zh-CN" sz="2400" dirty="0"/>
              <a:t>do {</a:t>
            </a:r>
          </a:p>
          <a:p>
            <a:pPr lvl="1">
              <a:lnSpc>
                <a:spcPct val="150000"/>
              </a:lnSpc>
            </a:pPr>
            <a:r>
              <a:rPr lang="en-US" altLang="zh-CN" sz="2400" dirty="0"/>
              <a:t>  flag [</a:t>
            </a:r>
            <a:r>
              <a:rPr lang="en-US" altLang="zh-CN" sz="2400" dirty="0" err="1"/>
              <a:t>i</a:t>
            </a:r>
            <a:r>
              <a:rPr lang="en-US" altLang="zh-CN" sz="2400" dirty="0"/>
              <a:t>]:= true;</a:t>
            </a:r>
            <a:br>
              <a:rPr lang="en-US" altLang="zh-CN" sz="2400" dirty="0"/>
            </a:br>
            <a:r>
              <a:rPr lang="en-US" altLang="zh-CN" sz="2400" dirty="0"/>
              <a:t>  turn = j;</a:t>
            </a:r>
            <a:br>
              <a:rPr lang="en-US" altLang="zh-CN" sz="2400" dirty="0"/>
            </a:br>
            <a:r>
              <a:rPr lang="en-US" altLang="zh-CN" sz="2400" dirty="0"/>
              <a:t>  while (flag [j] and turn = j) </a:t>
            </a:r>
            <a:r>
              <a:rPr lang="en-US" altLang="zh-CN" sz="2400" dirty="0">
                <a:highlight>
                  <a:srgbClr val="FFFF00"/>
                </a:highlight>
              </a:rPr>
              <a:t>;</a:t>
            </a:r>
            <a:r>
              <a:rPr lang="en-US" altLang="zh-CN" sz="1400" dirty="0">
                <a:solidFill>
                  <a:srgbClr val="FF0000"/>
                </a:solidFill>
                <a:highlight>
                  <a:srgbClr val="FFFF00"/>
                </a:highlight>
              </a:rPr>
              <a:t>//j</a:t>
            </a:r>
            <a:r>
              <a:rPr lang="zh-CN" altLang="en-US" sz="1400" dirty="0">
                <a:solidFill>
                  <a:srgbClr val="FF0000"/>
                </a:solidFill>
                <a:highlight>
                  <a:srgbClr val="FFFF00"/>
                </a:highlight>
              </a:rPr>
              <a:t>在临界区中运行，</a:t>
            </a:r>
            <a:r>
              <a:rPr lang="en-US" altLang="zh-CN" sz="1400" dirty="0" err="1">
                <a:solidFill>
                  <a:srgbClr val="FF0000"/>
                </a:solidFill>
                <a:highlight>
                  <a:srgbClr val="FFFF00"/>
                </a:highlight>
              </a:rPr>
              <a:t>i</a:t>
            </a:r>
            <a:r>
              <a:rPr lang="zh-CN" altLang="en-US" sz="1400" dirty="0">
                <a:solidFill>
                  <a:srgbClr val="FF0000"/>
                </a:solidFill>
                <a:highlight>
                  <a:srgbClr val="FFFF00"/>
                </a:highlight>
              </a:rPr>
              <a:t>需等待</a:t>
            </a:r>
            <a:endParaRPr lang="en-US" altLang="zh-CN" sz="1400" dirty="0">
              <a:solidFill>
                <a:srgbClr val="FF0000"/>
              </a:solidFill>
              <a:highlight>
                <a:srgbClr val="FFFF00"/>
              </a:highlight>
            </a:endParaRPr>
          </a:p>
          <a:p>
            <a:pPr lvl="2">
              <a:lnSpc>
                <a:spcPct val="150000"/>
              </a:lnSpc>
            </a:pPr>
            <a:r>
              <a:rPr lang="en-US" altLang="zh-CN" sz="2400" dirty="0"/>
              <a:t>	</a:t>
            </a:r>
            <a:r>
              <a:rPr lang="zh-CN" altLang="en-US" sz="2400" dirty="0"/>
              <a:t>临界区</a:t>
            </a:r>
          </a:p>
          <a:p>
            <a:pPr lvl="2">
              <a:lnSpc>
                <a:spcPct val="150000"/>
              </a:lnSpc>
            </a:pPr>
            <a:r>
              <a:rPr lang="zh-CN" altLang="en-US" sz="2400" dirty="0"/>
              <a:t>	</a:t>
            </a:r>
            <a:r>
              <a:rPr lang="en-US" altLang="zh-CN" sz="2400" dirty="0"/>
              <a:t>flag [</a:t>
            </a:r>
            <a:r>
              <a:rPr lang="en-US" altLang="zh-CN" sz="2400" dirty="0" err="1"/>
              <a:t>i</a:t>
            </a:r>
            <a:r>
              <a:rPr lang="en-US" altLang="zh-CN" sz="2400" dirty="0"/>
              <a:t>] = false;</a:t>
            </a:r>
          </a:p>
          <a:p>
            <a:pPr lvl="2">
              <a:lnSpc>
                <a:spcPct val="150000"/>
              </a:lnSpc>
            </a:pPr>
            <a:r>
              <a:rPr lang="en-US" altLang="zh-CN" sz="2400" dirty="0"/>
              <a:t>	</a:t>
            </a:r>
            <a:r>
              <a:rPr lang="zh-CN" altLang="en-US" sz="2400" dirty="0"/>
              <a:t>剩余区</a:t>
            </a:r>
          </a:p>
          <a:p>
            <a:pPr lvl="2">
              <a:lnSpc>
                <a:spcPct val="150000"/>
              </a:lnSpc>
            </a:pPr>
            <a:r>
              <a:rPr lang="en-US" altLang="zh-CN" sz="2400" dirty="0"/>
              <a:t>} while (1);</a:t>
            </a:r>
          </a:p>
        </p:txBody>
      </p:sp>
      <p:cxnSp>
        <p:nvCxnSpPr>
          <p:cNvPr id="5" name="直接连接符 4"/>
          <p:cNvCxnSpPr/>
          <p:nvPr/>
        </p:nvCxnSpPr>
        <p:spPr>
          <a:xfrm>
            <a:off x="6465195" y="1339403"/>
            <a:ext cx="0" cy="3593205"/>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669925" y="4932608"/>
            <a:ext cx="579527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09253" y="5152307"/>
            <a:ext cx="5794578" cy="1067343"/>
          </a:xfrm>
          <a:prstGeom prst="rect">
            <a:avLst/>
          </a:prstGeom>
          <a:noFill/>
        </p:spPr>
        <p:txBody>
          <a:bodyPr wrap="square" rtlCol="0">
            <a:spAutoFit/>
          </a:bodyPr>
          <a:lstStyle/>
          <a:p>
            <a:pPr>
              <a:lnSpc>
                <a:spcPct val="132000"/>
              </a:lnSpc>
            </a:pPr>
            <a:r>
              <a:rPr lang="zh-CN" altLang="en-US" sz="2400" dirty="0">
                <a:solidFill>
                  <a:srgbClr val="FF0000"/>
                </a:solidFill>
              </a:rPr>
              <a:t>满足三个需求；解决了两个进程的临界区问题。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3" name="矩形 2"/>
          <p:cNvSpPr/>
          <p:nvPr/>
        </p:nvSpPr>
        <p:spPr>
          <a:xfrm>
            <a:off x="8241255" y="2458210"/>
            <a:ext cx="3449983" cy="666336"/>
          </a:xfrm>
          <a:prstGeom prst="rect">
            <a:avLst/>
          </a:prstGeom>
        </p:spPr>
        <p:txBody>
          <a:bodyPr wrap="none">
            <a:spAutoFit/>
          </a:bodyPr>
          <a:lstStyle/>
          <a:p>
            <a:r>
              <a:rPr lang="zh-CN" altLang="en-US" sz="3600" dirty="0">
                <a:solidFill>
                  <a:srgbClr val="000000"/>
                </a:solidFill>
                <a:sym typeface="+mn-ea"/>
              </a:rPr>
              <a:t>第</a:t>
            </a:r>
            <a:r>
              <a:rPr lang="en-US" altLang="zh-CN" sz="3600" dirty="0">
                <a:solidFill>
                  <a:srgbClr val="000000"/>
                </a:solidFill>
                <a:sym typeface="+mn-ea"/>
              </a:rPr>
              <a:t>4</a:t>
            </a:r>
            <a:r>
              <a:rPr lang="zh-CN" altLang="en-US" sz="3600" dirty="0">
                <a:solidFill>
                  <a:srgbClr val="000000"/>
                </a:solidFill>
                <a:sym typeface="+mn-ea"/>
              </a:rPr>
              <a:t>章 进程同步</a:t>
            </a:r>
            <a:endParaRPr lang="zh-CN" altLang="en-US" sz="3600" dirty="0">
              <a:solidFill>
                <a:srgbClr val="000000"/>
              </a:solidFill>
            </a:endParaRPr>
          </a:p>
        </p:txBody>
      </p:sp>
      <p:cxnSp>
        <p:nvCxnSpPr>
          <p:cNvPr id="5" name="直接连接符 4"/>
          <p:cNvCxnSpPr/>
          <p:nvPr/>
        </p:nvCxnSpPr>
        <p:spPr>
          <a:xfrm>
            <a:off x="7559899" y="3190471"/>
            <a:ext cx="398722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1679415"/>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264555"/>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920024"/>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3538497"/>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164577"/>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802290"/>
            <a:ext cx="527050" cy="527050"/>
          </a:xfrm>
          <a:prstGeom prst="rect">
            <a:avLst/>
          </a:prstGeom>
          <a:ln>
            <a:noFill/>
          </a:ln>
          <a:effectLst>
            <a:softEdge rad="0"/>
          </a:effectLst>
        </p:spPr>
      </p:pic>
      <p:sp>
        <p:nvSpPr>
          <p:cNvPr id="33" name="矩形 32"/>
          <p:cNvSpPr/>
          <p:nvPr/>
        </p:nvSpPr>
        <p:spPr>
          <a:xfrm>
            <a:off x="1697670" y="1735469"/>
            <a:ext cx="3488967" cy="461665"/>
          </a:xfrm>
          <a:prstGeom prst="rect">
            <a:avLst/>
          </a:prstGeom>
        </p:spPr>
        <p:txBody>
          <a:bodyPr wrap="square">
            <a:spAutoFit/>
          </a:bodyPr>
          <a:lstStyle/>
          <a:p>
            <a:r>
              <a:rPr lang="en-US" altLang="zh-CN" sz="2400" dirty="0">
                <a:latin typeface="+mj-ea"/>
                <a:ea typeface="+mj-ea"/>
              </a:rPr>
              <a:t>4.1 </a:t>
            </a:r>
            <a:r>
              <a:rPr lang="zh-CN" altLang="en-US" sz="2400" dirty="0">
                <a:latin typeface="+mj-ea"/>
                <a:ea typeface="+mj-ea"/>
              </a:rPr>
              <a:t>进程同步的概念</a:t>
            </a:r>
          </a:p>
        </p:txBody>
      </p:sp>
      <p:sp>
        <p:nvSpPr>
          <p:cNvPr id="34" name="矩形 33"/>
          <p:cNvSpPr/>
          <p:nvPr/>
        </p:nvSpPr>
        <p:spPr>
          <a:xfrm>
            <a:off x="1697671" y="2354594"/>
            <a:ext cx="3682150" cy="461665"/>
          </a:xfrm>
          <a:prstGeom prst="rect">
            <a:avLst/>
          </a:prstGeom>
        </p:spPr>
        <p:txBody>
          <a:bodyPr wrap="square">
            <a:spAutoFit/>
          </a:bodyPr>
          <a:lstStyle/>
          <a:p>
            <a:r>
              <a:rPr lang="en-US" altLang="zh-CN" sz="2400" dirty="0">
                <a:latin typeface="+mj-ea"/>
              </a:rPr>
              <a:t>4.2 </a:t>
            </a:r>
            <a:r>
              <a:rPr lang="zh-CN" altLang="en-US" sz="2400" dirty="0">
                <a:latin typeface="+mj-ea"/>
              </a:rPr>
              <a:t>软件同步机制</a:t>
            </a:r>
          </a:p>
        </p:txBody>
      </p:sp>
      <p:sp>
        <p:nvSpPr>
          <p:cNvPr id="35" name="矩形 34"/>
          <p:cNvSpPr/>
          <p:nvPr/>
        </p:nvSpPr>
        <p:spPr>
          <a:xfrm>
            <a:off x="1697670" y="2973719"/>
            <a:ext cx="3488967" cy="461665"/>
          </a:xfrm>
          <a:prstGeom prst="rect">
            <a:avLst/>
          </a:prstGeom>
        </p:spPr>
        <p:txBody>
          <a:bodyPr wrap="square">
            <a:spAutoFit/>
          </a:bodyPr>
          <a:lstStyle/>
          <a:p>
            <a:r>
              <a:rPr lang="en-US" altLang="zh-CN" sz="2400" b="1" dirty="0">
                <a:solidFill>
                  <a:srgbClr val="0000FF"/>
                </a:solidFill>
                <a:latin typeface="+mj-ea"/>
              </a:rPr>
              <a:t>4.3 </a:t>
            </a:r>
            <a:r>
              <a:rPr lang="zh-CN" altLang="en-US" sz="2400" b="1" dirty="0">
                <a:solidFill>
                  <a:srgbClr val="0000FF"/>
                </a:solidFill>
                <a:latin typeface="+mj-ea"/>
              </a:rPr>
              <a:t>硬件同步机制</a:t>
            </a:r>
          </a:p>
        </p:txBody>
      </p:sp>
      <p:sp>
        <p:nvSpPr>
          <p:cNvPr id="36" name="矩形 35"/>
          <p:cNvSpPr/>
          <p:nvPr/>
        </p:nvSpPr>
        <p:spPr>
          <a:xfrm>
            <a:off x="1697670" y="3592844"/>
            <a:ext cx="3488967" cy="461665"/>
          </a:xfrm>
          <a:prstGeom prst="rect">
            <a:avLst/>
          </a:prstGeom>
        </p:spPr>
        <p:txBody>
          <a:bodyPr wrap="square">
            <a:spAutoFit/>
          </a:bodyPr>
          <a:lstStyle/>
          <a:p>
            <a:r>
              <a:rPr lang="en-US" altLang="zh-CN" sz="2400" dirty="0">
                <a:latin typeface="+mj-ea"/>
              </a:rPr>
              <a:t>4.4 </a:t>
            </a:r>
            <a:r>
              <a:rPr lang="zh-CN" altLang="en-US" sz="2400" dirty="0">
                <a:latin typeface="+mj-ea"/>
              </a:rPr>
              <a:t>信号量机制</a:t>
            </a:r>
          </a:p>
        </p:txBody>
      </p:sp>
      <p:sp>
        <p:nvSpPr>
          <p:cNvPr id="37" name="矩形 36"/>
          <p:cNvSpPr/>
          <p:nvPr/>
        </p:nvSpPr>
        <p:spPr>
          <a:xfrm>
            <a:off x="1697670" y="4211969"/>
            <a:ext cx="3367145" cy="461665"/>
          </a:xfrm>
          <a:prstGeom prst="rect">
            <a:avLst/>
          </a:prstGeom>
        </p:spPr>
        <p:txBody>
          <a:bodyPr wrap="square">
            <a:spAutoFit/>
          </a:bodyPr>
          <a:lstStyle/>
          <a:p>
            <a:r>
              <a:rPr lang="en-US" altLang="zh-CN" sz="2400" dirty="0">
                <a:latin typeface="+mj-ea"/>
              </a:rPr>
              <a:t>4.5 </a:t>
            </a:r>
            <a:r>
              <a:rPr lang="zh-CN" altLang="en-US" sz="2400" dirty="0">
                <a:latin typeface="+mj-ea"/>
              </a:rPr>
              <a:t>管程机制</a:t>
            </a:r>
          </a:p>
        </p:txBody>
      </p:sp>
      <p:sp>
        <p:nvSpPr>
          <p:cNvPr id="38" name="矩形 37"/>
          <p:cNvSpPr/>
          <p:nvPr/>
        </p:nvSpPr>
        <p:spPr>
          <a:xfrm>
            <a:off x="1697670" y="4831094"/>
            <a:ext cx="3682151" cy="461665"/>
          </a:xfrm>
          <a:prstGeom prst="rect">
            <a:avLst/>
          </a:prstGeom>
        </p:spPr>
        <p:txBody>
          <a:bodyPr wrap="square">
            <a:spAutoFit/>
          </a:bodyPr>
          <a:lstStyle/>
          <a:p>
            <a:r>
              <a:rPr lang="en-US" altLang="zh-CN" sz="2400" dirty="0">
                <a:latin typeface="+mj-ea"/>
              </a:rPr>
              <a:t>4.6 </a:t>
            </a:r>
            <a:r>
              <a:rPr lang="zh-CN" altLang="en-US" sz="2400" dirty="0">
                <a:latin typeface="+mj-ea"/>
              </a:rPr>
              <a:t>经典进程的同步问题</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5408729"/>
            <a:ext cx="527050" cy="527050"/>
          </a:xfrm>
          <a:prstGeom prst="rect">
            <a:avLst/>
          </a:prstGeom>
          <a:ln>
            <a:noFill/>
          </a:ln>
          <a:effectLst>
            <a:softEdge rad="0"/>
          </a:effectLst>
        </p:spPr>
      </p:pic>
      <p:sp>
        <p:nvSpPr>
          <p:cNvPr id="24" name="矩形 23"/>
          <p:cNvSpPr/>
          <p:nvPr/>
        </p:nvSpPr>
        <p:spPr>
          <a:xfrm>
            <a:off x="1697670" y="5437533"/>
            <a:ext cx="3682151" cy="461665"/>
          </a:xfrm>
          <a:prstGeom prst="rect">
            <a:avLst/>
          </a:prstGeom>
        </p:spPr>
        <p:txBody>
          <a:bodyPr wrap="square">
            <a:spAutoFit/>
          </a:bodyPr>
          <a:lstStyle/>
          <a:p>
            <a:r>
              <a:rPr lang="en-US" altLang="zh-CN" sz="2400" dirty="0">
                <a:latin typeface="+mj-ea"/>
              </a:rPr>
              <a:t>4.7 Linux</a:t>
            </a:r>
            <a:r>
              <a:rPr lang="zh-CN" altLang="en-US" sz="2400" dirty="0">
                <a:latin typeface="+mj-ea"/>
              </a:rPr>
              <a:t>进程同步机制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硬件同步机制</a:t>
            </a:r>
          </a:p>
        </p:txBody>
      </p:sp>
      <p:sp>
        <p:nvSpPr>
          <p:cNvPr id="10" name="矩形 9"/>
          <p:cNvSpPr/>
          <p:nvPr/>
        </p:nvSpPr>
        <p:spPr>
          <a:xfrm>
            <a:off x="1284903" y="1091958"/>
            <a:ext cx="3946662" cy="650631"/>
          </a:xfrm>
          <a:prstGeom prst="rect">
            <a:avLst/>
          </a:prstGeom>
        </p:spPr>
        <p:txBody>
          <a:bodyPr wrap="square">
            <a:noAutofit/>
          </a:bodyPr>
          <a:lstStyle/>
          <a:p>
            <a:pPr>
              <a:lnSpc>
                <a:spcPct val="132000"/>
              </a:lnSpc>
              <a:spcBef>
                <a:spcPts val="600"/>
              </a:spcBef>
              <a:spcAft>
                <a:spcPts val="600"/>
              </a:spcAft>
            </a:pPr>
            <a:r>
              <a:rPr lang="zh-CN" altLang="en-US" sz="2400" dirty="0">
                <a:latin typeface="+mn-ea"/>
              </a:rPr>
              <a:t>关中断</a:t>
            </a:r>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69925" y="1153748"/>
            <a:ext cx="527050" cy="527050"/>
          </a:xfrm>
          <a:prstGeom prst="rect">
            <a:avLst/>
          </a:prstGeom>
          <a:ln>
            <a:noFill/>
          </a:ln>
          <a:effectLst>
            <a:softEdge rad="0"/>
          </a:effectLst>
        </p:spPr>
      </p:pic>
      <p:sp>
        <p:nvSpPr>
          <p:cNvPr id="12" name="矩形 11"/>
          <p:cNvSpPr/>
          <p:nvPr/>
        </p:nvSpPr>
        <p:spPr>
          <a:xfrm>
            <a:off x="1284903" y="3584316"/>
            <a:ext cx="3946662" cy="650631"/>
          </a:xfrm>
          <a:prstGeom prst="rect">
            <a:avLst/>
          </a:prstGeom>
        </p:spPr>
        <p:txBody>
          <a:bodyPr wrap="square">
            <a:noAutofit/>
          </a:bodyPr>
          <a:lstStyle/>
          <a:p>
            <a:pPr>
              <a:lnSpc>
                <a:spcPct val="132000"/>
              </a:lnSpc>
              <a:spcBef>
                <a:spcPts val="600"/>
              </a:spcBef>
              <a:spcAft>
                <a:spcPts val="600"/>
              </a:spcAft>
            </a:pPr>
            <a:r>
              <a:rPr lang="en-US" altLang="zh-CN" sz="2400" dirty="0">
                <a:latin typeface="+mn-ea"/>
              </a:rPr>
              <a:t>Swap</a:t>
            </a:r>
            <a:r>
              <a:rPr lang="zh-CN" altLang="en-US" sz="2400" dirty="0">
                <a:latin typeface="+mn-ea"/>
              </a:rPr>
              <a:t>指令</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92419" y="3646107"/>
            <a:ext cx="527050" cy="527050"/>
          </a:xfrm>
          <a:prstGeom prst="rect">
            <a:avLst/>
          </a:prstGeom>
          <a:ln>
            <a:noFill/>
          </a:ln>
          <a:effectLst>
            <a:softEdge rad="0"/>
          </a:effectLst>
        </p:spPr>
      </p:pic>
      <p:sp>
        <p:nvSpPr>
          <p:cNvPr id="14" name="内容占位符 2"/>
          <p:cNvSpPr txBox="1"/>
          <p:nvPr/>
        </p:nvSpPr>
        <p:spPr>
          <a:xfrm>
            <a:off x="1376448" y="1656129"/>
            <a:ext cx="9992924" cy="11089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32000"/>
              </a:lnSpc>
              <a:buClr>
                <a:srgbClr val="0000FF"/>
              </a:buClr>
              <a:buFont typeface="Wingdings" panose="05000000000000000000" pitchFamily="2" charset="2"/>
              <a:buChar char="Ø"/>
            </a:pPr>
            <a:r>
              <a:rPr lang="zh-CN" altLang="en-US" sz="2200" dirty="0"/>
              <a:t>进入锁测试之前关闭中断，完成锁测试并上锁之后才打开中断</a:t>
            </a:r>
          </a:p>
          <a:p>
            <a:pPr marL="0" lvl="1" indent="0">
              <a:lnSpc>
                <a:spcPct val="132000"/>
              </a:lnSpc>
              <a:buClr>
                <a:srgbClr val="0000FF"/>
              </a:buClr>
              <a:buFont typeface="Wingdings" panose="05000000000000000000" pitchFamily="2" charset="2"/>
              <a:buChar char="Ø"/>
            </a:pPr>
            <a:r>
              <a:rPr lang="zh-CN" altLang="en-US" sz="2200" dirty="0"/>
              <a:t>可有效保证互斥，但存在许多缺点</a:t>
            </a:r>
          </a:p>
        </p:txBody>
      </p:sp>
      <p:sp>
        <p:nvSpPr>
          <p:cNvPr id="17" name="矩形 16"/>
          <p:cNvSpPr/>
          <p:nvPr/>
        </p:nvSpPr>
        <p:spPr>
          <a:xfrm>
            <a:off x="1284903" y="2796830"/>
            <a:ext cx="3946662" cy="650631"/>
          </a:xfrm>
          <a:prstGeom prst="rect">
            <a:avLst/>
          </a:prstGeom>
        </p:spPr>
        <p:txBody>
          <a:bodyPr wrap="square">
            <a:noAutofit/>
          </a:bodyPr>
          <a:lstStyle/>
          <a:p>
            <a:pPr>
              <a:lnSpc>
                <a:spcPct val="132000"/>
              </a:lnSpc>
              <a:spcBef>
                <a:spcPts val="600"/>
              </a:spcBef>
              <a:spcAft>
                <a:spcPts val="600"/>
              </a:spcAft>
            </a:pPr>
            <a:r>
              <a:rPr lang="en-US" altLang="zh-CN" sz="2400" dirty="0">
                <a:latin typeface="+mn-ea"/>
              </a:rPr>
              <a:t>Test-and-Set</a:t>
            </a:r>
            <a:r>
              <a:rPr lang="zh-CN" altLang="en-US" sz="2400" dirty="0">
                <a:latin typeface="+mn-ea"/>
              </a:rPr>
              <a:t>指令</a:t>
            </a: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92419" y="2858621"/>
            <a:ext cx="527050" cy="527050"/>
          </a:xfrm>
          <a:prstGeom prst="rect">
            <a:avLst/>
          </a:prstGeom>
          <a:ln>
            <a:noFill/>
          </a:ln>
          <a:effectLst>
            <a:softEdge rad="0"/>
          </a:effectLst>
        </p:spPr>
      </p:pic>
      <p:sp>
        <p:nvSpPr>
          <p:cNvPr id="22" name="内容占位符 2"/>
          <p:cNvSpPr txBox="1"/>
          <p:nvPr/>
        </p:nvSpPr>
        <p:spPr>
          <a:xfrm>
            <a:off x="1376448" y="5054231"/>
            <a:ext cx="6318070" cy="7675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32000"/>
              </a:lnSpc>
              <a:buClr>
                <a:srgbClr val="0000FF"/>
              </a:buClr>
              <a:buFont typeface="Wingdings" panose="05000000000000000000" pitchFamily="2" charset="2"/>
              <a:buChar char="Ø"/>
            </a:pPr>
            <a:r>
              <a:rPr lang="zh-CN" altLang="en-US" sz="2200" dirty="0"/>
              <a:t>不符合“让权等待”原则，浪费</a:t>
            </a:r>
            <a:r>
              <a:rPr lang="en-US" altLang="zh-CN" sz="2200" dirty="0"/>
              <a:t>CPU</a:t>
            </a:r>
            <a:r>
              <a:rPr lang="zh-CN" altLang="en-US" sz="2200" dirty="0"/>
              <a:t>时间</a:t>
            </a:r>
          </a:p>
          <a:p>
            <a:pPr marL="0" lvl="1" indent="0">
              <a:lnSpc>
                <a:spcPct val="132000"/>
              </a:lnSpc>
              <a:buClr>
                <a:srgbClr val="0000FF"/>
              </a:buClr>
              <a:buFont typeface="Wingdings" panose="05000000000000000000" pitchFamily="2" charset="2"/>
              <a:buChar char="Ø"/>
            </a:pPr>
            <a:r>
              <a:rPr lang="zh-CN" altLang="en-US" sz="2200" dirty="0"/>
              <a:t>很难解决复杂的同步问题</a:t>
            </a:r>
          </a:p>
        </p:txBody>
      </p:sp>
      <p:sp>
        <p:nvSpPr>
          <p:cNvPr id="23" name="矩形 22"/>
          <p:cNvSpPr/>
          <p:nvPr/>
        </p:nvSpPr>
        <p:spPr>
          <a:xfrm>
            <a:off x="1376448" y="4434800"/>
            <a:ext cx="3946662" cy="650631"/>
          </a:xfrm>
          <a:prstGeom prst="rect">
            <a:avLst/>
          </a:prstGeom>
        </p:spPr>
        <p:txBody>
          <a:bodyPr wrap="square">
            <a:noAutofit/>
          </a:bodyPr>
          <a:lstStyle/>
          <a:p>
            <a:pPr>
              <a:lnSpc>
                <a:spcPct val="132000"/>
              </a:lnSpc>
              <a:spcBef>
                <a:spcPts val="600"/>
              </a:spcBef>
              <a:spcAft>
                <a:spcPts val="600"/>
              </a:spcAft>
            </a:pPr>
            <a:r>
              <a:rPr lang="zh-CN" altLang="en-US" sz="2400" dirty="0">
                <a:solidFill>
                  <a:srgbClr val="FF0000"/>
                </a:solidFill>
                <a:latin typeface="+mn-ea"/>
              </a:rPr>
              <a:t>缺点：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Test-and-Set</a:t>
            </a:r>
            <a:r>
              <a:rPr lang="zh-CN" altLang="en-US" sz="2800" b="1" dirty="0">
                <a:solidFill>
                  <a:schemeClr val="bg1"/>
                </a:solidFill>
              </a:rPr>
              <a:t>指令实现互斥</a:t>
            </a:r>
          </a:p>
        </p:txBody>
      </p:sp>
      <p:sp>
        <p:nvSpPr>
          <p:cNvPr id="15" name="TextBox 4"/>
          <p:cNvSpPr txBox="1"/>
          <p:nvPr/>
        </p:nvSpPr>
        <p:spPr>
          <a:xfrm>
            <a:off x="760768" y="1321074"/>
            <a:ext cx="4635480" cy="646331"/>
          </a:xfrm>
          <a:prstGeom prst="rect">
            <a:avLst/>
          </a:prstGeom>
          <a:noFill/>
        </p:spPr>
        <p:txBody>
          <a:bodyPr wrap="square">
            <a:spAutoFit/>
          </a:bodyPr>
          <a:lstStyle/>
          <a:p>
            <a:pPr marL="342900" indent="-342900">
              <a:lnSpc>
                <a:spcPct val="150000"/>
              </a:lnSpc>
              <a:buClr>
                <a:srgbClr val="0000FF"/>
              </a:buClr>
              <a:buFont typeface="Wingdings" panose="05000000000000000000" pitchFamily="2" charset="2"/>
              <a:buChar char="Ø"/>
              <a:defRPr/>
            </a:pPr>
            <a:r>
              <a:rPr lang="zh-CN" altLang="en-US" sz="2400" b="1" dirty="0"/>
              <a:t>原子地检查和修改字的内容</a:t>
            </a:r>
          </a:p>
        </p:txBody>
      </p:sp>
      <p:sp>
        <p:nvSpPr>
          <p:cNvPr id="16" name="文本框 15"/>
          <p:cNvSpPr txBox="1"/>
          <p:nvPr/>
        </p:nvSpPr>
        <p:spPr>
          <a:xfrm>
            <a:off x="760768" y="1901489"/>
            <a:ext cx="5408212" cy="3017364"/>
          </a:xfrm>
          <a:prstGeom prst="rect">
            <a:avLst/>
          </a:prstGeom>
          <a:noFill/>
        </p:spPr>
        <p:txBody>
          <a:bodyPr wrap="square" rtlCol="0">
            <a:spAutoFit/>
          </a:bodyPr>
          <a:lstStyle/>
          <a:p>
            <a:pPr>
              <a:lnSpc>
                <a:spcPct val="132000"/>
              </a:lnSpc>
            </a:pPr>
            <a:r>
              <a:rPr lang="en-US" altLang="zh-CN" sz="2400" dirty="0"/>
              <a:t>boolean </a:t>
            </a:r>
            <a:r>
              <a:rPr lang="en-US" altLang="zh-CN" sz="2400" dirty="0" err="1"/>
              <a:t>TestAndSet</a:t>
            </a:r>
            <a:r>
              <a:rPr lang="en-US" altLang="zh-CN" sz="2400" dirty="0"/>
              <a:t>(Boolean *lock) </a:t>
            </a:r>
          </a:p>
          <a:p>
            <a:pPr>
              <a:lnSpc>
                <a:spcPct val="132000"/>
              </a:lnSpc>
            </a:pPr>
            <a:r>
              <a:rPr lang="en-US" altLang="zh-CN" sz="2400" dirty="0"/>
              <a:t>{</a:t>
            </a:r>
          </a:p>
          <a:p>
            <a:pPr>
              <a:lnSpc>
                <a:spcPct val="132000"/>
              </a:lnSpc>
            </a:pPr>
            <a:r>
              <a:rPr lang="en-US" altLang="zh-CN" sz="2400" dirty="0"/>
              <a:t>	boolean old = *lock;</a:t>
            </a:r>
          </a:p>
          <a:p>
            <a:pPr>
              <a:lnSpc>
                <a:spcPct val="132000"/>
              </a:lnSpc>
            </a:pPr>
            <a:r>
              <a:rPr lang="en-US" altLang="zh-CN" sz="2400" dirty="0"/>
              <a:t>	*lock = TRUE;</a:t>
            </a:r>
          </a:p>
          <a:p>
            <a:pPr>
              <a:lnSpc>
                <a:spcPct val="132000"/>
              </a:lnSpc>
            </a:pPr>
            <a:r>
              <a:rPr lang="en-US" altLang="zh-CN" sz="2400" dirty="0"/>
              <a:t>     	return old;</a:t>
            </a:r>
          </a:p>
          <a:p>
            <a:pPr>
              <a:lnSpc>
                <a:spcPct val="132000"/>
              </a:lnSpc>
            </a:pPr>
            <a:r>
              <a:rPr lang="en-US" altLang="zh-CN" sz="2400" dirty="0"/>
              <a:t>}</a:t>
            </a:r>
          </a:p>
        </p:txBody>
      </p:sp>
      <p:sp>
        <p:nvSpPr>
          <p:cNvPr id="19" name="TextBox 4"/>
          <p:cNvSpPr txBox="1"/>
          <p:nvPr/>
        </p:nvSpPr>
        <p:spPr>
          <a:xfrm>
            <a:off x="6642120" y="1323102"/>
            <a:ext cx="4635480" cy="646331"/>
          </a:xfrm>
          <a:prstGeom prst="rect">
            <a:avLst/>
          </a:prstGeom>
          <a:noFill/>
        </p:spPr>
        <p:txBody>
          <a:bodyPr wrap="square">
            <a:spAutoFit/>
          </a:bodyPr>
          <a:lstStyle/>
          <a:p>
            <a:pPr marL="342900" indent="-342900">
              <a:lnSpc>
                <a:spcPct val="150000"/>
              </a:lnSpc>
              <a:buClr>
                <a:srgbClr val="0000FF"/>
              </a:buClr>
              <a:buFont typeface="Wingdings" panose="05000000000000000000" pitchFamily="2" charset="2"/>
              <a:buChar char="Ø"/>
              <a:defRPr/>
            </a:pPr>
            <a:r>
              <a:rPr lang="zh-CN" altLang="en-US" sz="2400" b="1" dirty="0"/>
              <a:t>共享数据</a:t>
            </a:r>
            <a:r>
              <a:rPr lang="en-US" altLang="zh-CN" sz="2400" b="1" dirty="0"/>
              <a:t>: </a:t>
            </a:r>
            <a:endParaRPr lang="zh-CN" altLang="en-US" sz="2400" b="1" dirty="0"/>
          </a:p>
        </p:txBody>
      </p:sp>
      <p:sp>
        <p:nvSpPr>
          <p:cNvPr id="24" name="文本框 23"/>
          <p:cNvSpPr txBox="1"/>
          <p:nvPr/>
        </p:nvSpPr>
        <p:spPr>
          <a:xfrm>
            <a:off x="6642120" y="1901489"/>
            <a:ext cx="5408212" cy="528030"/>
          </a:xfrm>
          <a:prstGeom prst="rect">
            <a:avLst/>
          </a:prstGeom>
          <a:noFill/>
        </p:spPr>
        <p:txBody>
          <a:bodyPr wrap="square" rtlCol="0">
            <a:spAutoFit/>
          </a:bodyPr>
          <a:lstStyle/>
          <a:p>
            <a:pPr>
              <a:lnSpc>
                <a:spcPct val="132000"/>
              </a:lnSpc>
            </a:pPr>
            <a:r>
              <a:rPr lang="en-US" altLang="zh-CN" sz="2400" dirty="0"/>
              <a:t>boolean lock = FALSE;</a:t>
            </a:r>
          </a:p>
        </p:txBody>
      </p:sp>
      <p:sp>
        <p:nvSpPr>
          <p:cNvPr id="25" name="TextBox 4"/>
          <p:cNvSpPr txBox="1"/>
          <p:nvPr/>
        </p:nvSpPr>
        <p:spPr>
          <a:xfrm>
            <a:off x="6642120" y="2451127"/>
            <a:ext cx="4635480" cy="646331"/>
          </a:xfrm>
          <a:prstGeom prst="rect">
            <a:avLst/>
          </a:prstGeom>
          <a:noFill/>
        </p:spPr>
        <p:txBody>
          <a:bodyPr wrap="square">
            <a:spAutoFit/>
          </a:bodyPr>
          <a:lstStyle/>
          <a:p>
            <a:pPr marL="342900" indent="-342900">
              <a:lnSpc>
                <a:spcPct val="150000"/>
              </a:lnSpc>
              <a:buClr>
                <a:srgbClr val="0000FF"/>
              </a:buClr>
              <a:buFont typeface="Wingdings" panose="05000000000000000000" pitchFamily="2" charset="2"/>
              <a:buChar char="Ø"/>
              <a:defRPr/>
            </a:pPr>
            <a:r>
              <a:rPr lang="zh-CN" altLang="en-US" sz="2400" b="1" dirty="0"/>
              <a:t>进程 </a:t>
            </a:r>
            <a:r>
              <a:rPr lang="en-US" altLang="zh-CN" sz="2400" b="1" dirty="0"/>
              <a:t>Pi</a:t>
            </a:r>
          </a:p>
        </p:txBody>
      </p:sp>
      <p:sp>
        <p:nvSpPr>
          <p:cNvPr id="26" name="文本框 25"/>
          <p:cNvSpPr txBox="1"/>
          <p:nvPr/>
        </p:nvSpPr>
        <p:spPr>
          <a:xfrm>
            <a:off x="6642120" y="3053150"/>
            <a:ext cx="5013260" cy="3017364"/>
          </a:xfrm>
          <a:prstGeom prst="rect">
            <a:avLst/>
          </a:prstGeom>
          <a:noFill/>
        </p:spPr>
        <p:txBody>
          <a:bodyPr wrap="square" rtlCol="0">
            <a:spAutoFit/>
          </a:bodyPr>
          <a:lstStyle/>
          <a:p>
            <a:pPr>
              <a:lnSpc>
                <a:spcPct val="132000"/>
              </a:lnSpc>
            </a:pPr>
            <a:r>
              <a:rPr lang="en-US" altLang="zh-CN" sz="2400" dirty="0"/>
              <a:t>do {</a:t>
            </a:r>
          </a:p>
          <a:p>
            <a:pPr>
              <a:lnSpc>
                <a:spcPct val="132000"/>
              </a:lnSpc>
            </a:pPr>
            <a:r>
              <a:rPr lang="en-US" altLang="zh-CN" sz="2400" dirty="0"/>
              <a:t>	 while (</a:t>
            </a:r>
            <a:r>
              <a:rPr lang="en-US" altLang="zh-CN" sz="2400" dirty="0" err="1"/>
              <a:t>TestAndSet</a:t>
            </a:r>
            <a:r>
              <a:rPr lang="en-US" altLang="zh-CN" sz="2400" dirty="0"/>
              <a:t>(lock)) ;</a:t>
            </a:r>
          </a:p>
          <a:p>
            <a:pPr>
              <a:lnSpc>
                <a:spcPct val="132000"/>
              </a:lnSpc>
            </a:pPr>
            <a:r>
              <a:rPr lang="en-US" altLang="zh-CN" sz="2400" dirty="0"/>
              <a:t>	 critical section</a:t>
            </a:r>
          </a:p>
          <a:p>
            <a:pPr>
              <a:lnSpc>
                <a:spcPct val="132000"/>
              </a:lnSpc>
            </a:pPr>
            <a:r>
              <a:rPr lang="en-US" altLang="zh-CN" sz="2400" dirty="0"/>
              <a:t>       	 lock = FALSE;</a:t>
            </a:r>
          </a:p>
          <a:p>
            <a:pPr>
              <a:lnSpc>
                <a:spcPct val="132000"/>
              </a:lnSpc>
            </a:pPr>
            <a:r>
              <a:rPr lang="en-US" altLang="zh-CN" sz="2400" dirty="0"/>
              <a:t>	 remainder section</a:t>
            </a:r>
          </a:p>
          <a:p>
            <a:pPr>
              <a:lnSpc>
                <a:spcPct val="132000"/>
              </a:lnSpc>
            </a:pPr>
            <a:r>
              <a:rPr lang="en-US" altLang="zh-CN" sz="2400" dirty="0"/>
              <a:t>}</a:t>
            </a:r>
          </a:p>
        </p:txBody>
      </p:sp>
      <p:cxnSp>
        <p:nvCxnSpPr>
          <p:cNvPr id="3" name="直接连接符 2"/>
          <p:cNvCxnSpPr/>
          <p:nvPr/>
        </p:nvCxnSpPr>
        <p:spPr>
          <a:xfrm>
            <a:off x="6168980" y="1416676"/>
            <a:ext cx="0" cy="4288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566670" y="5177307"/>
            <a:ext cx="50098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73567" y="5473521"/>
            <a:ext cx="50098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66670" y="5808372"/>
            <a:ext cx="500988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Swap</a:t>
            </a:r>
            <a:r>
              <a:rPr lang="zh-CN" altLang="en-US" sz="2800" b="1" dirty="0">
                <a:solidFill>
                  <a:schemeClr val="bg1"/>
                </a:solidFill>
              </a:rPr>
              <a:t>指令实现互斥</a:t>
            </a:r>
          </a:p>
        </p:txBody>
      </p:sp>
      <p:sp>
        <p:nvSpPr>
          <p:cNvPr id="15" name="TextBox 4"/>
          <p:cNvSpPr txBox="1"/>
          <p:nvPr/>
        </p:nvSpPr>
        <p:spPr>
          <a:xfrm>
            <a:off x="760768" y="1321074"/>
            <a:ext cx="4635480" cy="646331"/>
          </a:xfrm>
          <a:prstGeom prst="rect">
            <a:avLst/>
          </a:prstGeom>
          <a:noFill/>
        </p:spPr>
        <p:txBody>
          <a:bodyPr wrap="square">
            <a:spAutoFit/>
          </a:bodyPr>
          <a:lstStyle/>
          <a:p>
            <a:pPr marL="342900" indent="-342900">
              <a:lnSpc>
                <a:spcPct val="150000"/>
              </a:lnSpc>
              <a:buClr>
                <a:srgbClr val="0000FF"/>
              </a:buClr>
              <a:buFont typeface="Wingdings" panose="05000000000000000000" pitchFamily="2" charset="2"/>
              <a:buChar char="Ø"/>
              <a:defRPr/>
            </a:pPr>
            <a:r>
              <a:rPr lang="zh-CN" altLang="en-US" sz="2400" b="1" dirty="0"/>
              <a:t>原子地交换两个变量</a:t>
            </a:r>
          </a:p>
        </p:txBody>
      </p:sp>
      <p:sp>
        <p:nvSpPr>
          <p:cNvPr id="16" name="文本框 15"/>
          <p:cNvSpPr txBox="1"/>
          <p:nvPr/>
        </p:nvSpPr>
        <p:spPr>
          <a:xfrm>
            <a:off x="760768" y="1901489"/>
            <a:ext cx="5408212" cy="2529860"/>
          </a:xfrm>
          <a:prstGeom prst="rect">
            <a:avLst/>
          </a:prstGeom>
          <a:noFill/>
        </p:spPr>
        <p:txBody>
          <a:bodyPr wrap="square" rtlCol="0">
            <a:spAutoFit/>
          </a:bodyPr>
          <a:lstStyle/>
          <a:p>
            <a:pPr>
              <a:lnSpc>
                <a:spcPct val="132000"/>
              </a:lnSpc>
              <a:buClr>
                <a:srgbClr val="0000FF"/>
              </a:buClr>
            </a:pPr>
            <a:r>
              <a:rPr lang="en-US" altLang="zh-CN" sz="2400" dirty="0"/>
              <a:t>void Swap(boolean *a, boolean *b) {</a:t>
            </a:r>
          </a:p>
          <a:p>
            <a:pPr>
              <a:lnSpc>
                <a:spcPct val="132000"/>
              </a:lnSpc>
            </a:pPr>
            <a:r>
              <a:rPr lang="en-US" altLang="zh-CN" sz="2400" dirty="0"/>
              <a:t>	boolean temp = *a;</a:t>
            </a:r>
          </a:p>
          <a:p>
            <a:pPr>
              <a:lnSpc>
                <a:spcPct val="132000"/>
              </a:lnSpc>
            </a:pPr>
            <a:r>
              <a:rPr lang="en-US" altLang="zh-CN" sz="2400" dirty="0"/>
              <a:t>	*a = *b;</a:t>
            </a:r>
          </a:p>
          <a:p>
            <a:pPr>
              <a:lnSpc>
                <a:spcPct val="132000"/>
              </a:lnSpc>
            </a:pPr>
            <a:r>
              <a:rPr lang="en-US" altLang="zh-CN" sz="2400" dirty="0"/>
              <a:t>	*b = temp;</a:t>
            </a:r>
          </a:p>
          <a:p>
            <a:pPr>
              <a:lnSpc>
                <a:spcPct val="132000"/>
              </a:lnSpc>
            </a:pPr>
            <a:r>
              <a:rPr lang="en-US" altLang="zh-CN" sz="2400" dirty="0"/>
              <a:t>}</a:t>
            </a:r>
          </a:p>
        </p:txBody>
      </p:sp>
      <p:sp>
        <p:nvSpPr>
          <p:cNvPr id="19" name="TextBox 4"/>
          <p:cNvSpPr txBox="1"/>
          <p:nvPr/>
        </p:nvSpPr>
        <p:spPr>
          <a:xfrm>
            <a:off x="669925" y="4825279"/>
            <a:ext cx="4635480" cy="580415"/>
          </a:xfrm>
          <a:prstGeom prst="rect">
            <a:avLst/>
          </a:prstGeom>
          <a:noFill/>
        </p:spPr>
        <p:txBody>
          <a:bodyPr wrap="square">
            <a:spAutoFit/>
          </a:bodyPr>
          <a:lstStyle/>
          <a:p>
            <a:pPr marL="342900" indent="-342900">
              <a:lnSpc>
                <a:spcPct val="150000"/>
              </a:lnSpc>
              <a:buClr>
                <a:srgbClr val="0000FF"/>
              </a:buClr>
              <a:buFont typeface="Wingdings" panose="05000000000000000000" pitchFamily="2" charset="2"/>
              <a:buChar char="Ø"/>
              <a:defRPr/>
            </a:pPr>
            <a:r>
              <a:rPr lang="zh-CN" altLang="en-US" sz="2400" b="1" dirty="0"/>
              <a:t>共享数据 </a:t>
            </a:r>
            <a:r>
              <a:rPr lang="en-US" altLang="zh-CN" sz="2400" b="1" dirty="0"/>
              <a:t>(</a:t>
            </a:r>
            <a:r>
              <a:rPr lang="zh-CN" altLang="en-US" sz="2400" b="1" dirty="0"/>
              <a:t>初始化为 </a:t>
            </a:r>
            <a:r>
              <a:rPr lang="en-US" altLang="zh-CN" sz="2400" b="1" dirty="0"/>
              <a:t>false): </a:t>
            </a:r>
            <a:endParaRPr lang="zh-CN" altLang="en-US" sz="2400" b="1" dirty="0"/>
          </a:p>
        </p:txBody>
      </p:sp>
      <p:sp>
        <p:nvSpPr>
          <p:cNvPr id="24" name="文本框 23"/>
          <p:cNvSpPr txBox="1"/>
          <p:nvPr/>
        </p:nvSpPr>
        <p:spPr>
          <a:xfrm>
            <a:off x="669925" y="5403666"/>
            <a:ext cx="5408212" cy="1067343"/>
          </a:xfrm>
          <a:prstGeom prst="rect">
            <a:avLst/>
          </a:prstGeom>
          <a:noFill/>
        </p:spPr>
        <p:txBody>
          <a:bodyPr wrap="square" rtlCol="0">
            <a:spAutoFit/>
          </a:bodyPr>
          <a:lstStyle/>
          <a:p>
            <a:pPr>
              <a:lnSpc>
                <a:spcPct val="132000"/>
              </a:lnSpc>
            </a:pPr>
            <a:r>
              <a:rPr lang="en-US" altLang="zh-CN" sz="2400" dirty="0"/>
              <a:t>boolean lock;</a:t>
            </a:r>
          </a:p>
          <a:p>
            <a:pPr>
              <a:lnSpc>
                <a:spcPct val="132000"/>
              </a:lnSpc>
            </a:pPr>
            <a:r>
              <a:rPr lang="en-US" altLang="zh-CN" sz="2400" dirty="0"/>
              <a:t>boolean waiting[n];</a:t>
            </a:r>
          </a:p>
        </p:txBody>
      </p:sp>
      <p:sp>
        <p:nvSpPr>
          <p:cNvPr id="25" name="TextBox 4"/>
          <p:cNvSpPr txBox="1"/>
          <p:nvPr/>
        </p:nvSpPr>
        <p:spPr>
          <a:xfrm>
            <a:off x="6642120" y="1321073"/>
            <a:ext cx="4635480" cy="646331"/>
          </a:xfrm>
          <a:prstGeom prst="rect">
            <a:avLst/>
          </a:prstGeom>
          <a:noFill/>
        </p:spPr>
        <p:txBody>
          <a:bodyPr wrap="square">
            <a:spAutoFit/>
          </a:bodyPr>
          <a:lstStyle/>
          <a:p>
            <a:pPr marL="342900" indent="-342900">
              <a:lnSpc>
                <a:spcPct val="150000"/>
              </a:lnSpc>
              <a:buClr>
                <a:srgbClr val="0000FF"/>
              </a:buClr>
              <a:buFont typeface="Wingdings" panose="05000000000000000000" pitchFamily="2" charset="2"/>
              <a:buChar char="Ø"/>
              <a:defRPr/>
            </a:pPr>
            <a:r>
              <a:rPr lang="zh-CN" altLang="en-US" sz="2400" b="1" dirty="0"/>
              <a:t>进程 </a:t>
            </a:r>
            <a:r>
              <a:rPr lang="en-US" altLang="zh-CN" sz="2400" b="1" dirty="0"/>
              <a:t>Pi</a:t>
            </a:r>
          </a:p>
        </p:txBody>
      </p:sp>
      <p:sp>
        <p:nvSpPr>
          <p:cNvPr id="26" name="文本框 25"/>
          <p:cNvSpPr txBox="1"/>
          <p:nvPr/>
        </p:nvSpPr>
        <p:spPr>
          <a:xfrm>
            <a:off x="6642119" y="1901489"/>
            <a:ext cx="4844230" cy="4479881"/>
          </a:xfrm>
          <a:prstGeom prst="rect">
            <a:avLst/>
          </a:prstGeom>
          <a:noFill/>
        </p:spPr>
        <p:txBody>
          <a:bodyPr wrap="square" rtlCol="0">
            <a:spAutoFit/>
          </a:bodyPr>
          <a:lstStyle/>
          <a:p>
            <a:pPr>
              <a:lnSpc>
                <a:spcPct val="132000"/>
              </a:lnSpc>
            </a:pPr>
            <a:r>
              <a:rPr lang="en-US" altLang="zh-CN" sz="2400" dirty="0"/>
              <a:t>do {</a:t>
            </a:r>
          </a:p>
          <a:p>
            <a:pPr>
              <a:lnSpc>
                <a:spcPct val="132000"/>
              </a:lnSpc>
            </a:pPr>
            <a:r>
              <a:rPr lang="en-US" altLang="zh-CN" sz="2400" dirty="0"/>
              <a:t>	  key = true;</a:t>
            </a:r>
          </a:p>
          <a:p>
            <a:pPr>
              <a:lnSpc>
                <a:spcPct val="132000"/>
              </a:lnSpc>
            </a:pPr>
            <a:r>
              <a:rPr lang="en-US" altLang="zh-CN" sz="2400" dirty="0"/>
              <a:t>	  do {</a:t>
            </a:r>
          </a:p>
          <a:p>
            <a:pPr>
              <a:lnSpc>
                <a:spcPct val="132000"/>
              </a:lnSpc>
            </a:pPr>
            <a:r>
              <a:rPr lang="en-US" altLang="zh-CN" sz="2400" dirty="0"/>
              <a:t>    	  	Swap(</a:t>
            </a:r>
            <a:r>
              <a:rPr lang="en-US" altLang="zh-CN" sz="2400" dirty="0" err="1"/>
              <a:t>lock,key</a:t>
            </a:r>
            <a:r>
              <a:rPr lang="en-US" altLang="zh-CN" sz="2400" dirty="0"/>
              <a:t>);</a:t>
            </a:r>
          </a:p>
          <a:p>
            <a:pPr>
              <a:lnSpc>
                <a:spcPct val="132000"/>
              </a:lnSpc>
            </a:pPr>
            <a:r>
              <a:rPr lang="en-US" altLang="zh-CN" sz="2400" dirty="0"/>
              <a:t>    	   }while (key != false) </a:t>
            </a:r>
          </a:p>
          <a:p>
            <a:pPr>
              <a:lnSpc>
                <a:spcPct val="132000"/>
              </a:lnSpc>
            </a:pPr>
            <a:r>
              <a:rPr lang="en-US" altLang="zh-CN" sz="2400" dirty="0"/>
              <a:t>	  </a:t>
            </a:r>
            <a:r>
              <a:rPr lang="zh-CN" altLang="en-US" sz="2400" dirty="0">
                <a:solidFill>
                  <a:srgbClr val="FF0000"/>
                </a:solidFill>
              </a:rPr>
              <a:t>临界区</a:t>
            </a:r>
          </a:p>
          <a:p>
            <a:pPr>
              <a:lnSpc>
                <a:spcPct val="132000"/>
              </a:lnSpc>
            </a:pPr>
            <a:r>
              <a:rPr lang="zh-CN" altLang="en-US" sz="2400" dirty="0"/>
              <a:t>	  </a:t>
            </a:r>
            <a:r>
              <a:rPr lang="en-US" altLang="zh-CN" sz="2400" dirty="0"/>
              <a:t>lock = false;</a:t>
            </a:r>
          </a:p>
          <a:p>
            <a:pPr>
              <a:lnSpc>
                <a:spcPct val="132000"/>
              </a:lnSpc>
            </a:pPr>
            <a:r>
              <a:rPr lang="en-US" altLang="zh-CN" sz="2400" dirty="0"/>
              <a:t>	  </a:t>
            </a:r>
            <a:r>
              <a:rPr lang="zh-CN" altLang="en-US" sz="2400" dirty="0"/>
              <a:t>剩余区</a:t>
            </a:r>
          </a:p>
          <a:p>
            <a:pPr>
              <a:lnSpc>
                <a:spcPct val="132000"/>
              </a:lnSpc>
            </a:pPr>
            <a:r>
              <a:rPr lang="zh-CN" altLang="en-US" sz="2400" dirty="0"/>
              <a:t>	</a:t>
            </a:r>
            <a:r>
              <a:rPr lang="en-US" altLang="zh-CN" sz="2400" dirty="0"/>
              <a:t>}while(true)</a:t>
            </a:r>
          </a:p>
        </p:txBody>
      </p:sp>
      <p:cxnSp>
        <p:nvCxnSpPr>
          <p:cNvPr id="3" name="直接连接符 2"/>
          <p:cNvCxnSpPr/>
          <p:nvPr/>
        </p:nvCxnSpPr>
        <p:spPr>
          <a:xfrm>
            <a:off x="6168980" y="1416676"/>
            <a:ext cx="0" cy="428866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3" name="矩形 2"/>
          <p:cNvSpPr/>
          <p:nvPr/>
        </p:nvSpPr>
        <p:spPr>
          <a:xfrm>
            <a:off x="8241255" y="2458210"/>
            <a:ext cx="3449983" cy="666336"/>
          </a:xfrm>
          <a:prstGeom prst="rect">
            <a:avLst/>
          </a:prstGeom>
        </p:spPr>
        <p:txBody>
          <a:bodyPr wrap="none">
            <a:spAutoFit/>
          </a:bodyPr>
          <a:lstStyle/>
          <a:p>
            <a:r>
              <a:rPr lang="zh-CN" altLang="en-US" sz="3600" dirty="0">
                <a:solidFill>
                  <a:srgbClr val="000000"/>
                </a:solidFill>
                <a:sym typeface="+mn-ea"/>
              </a:rPr>
              <a:t>第</a:t>
            </a:r>
            <a:r>
              <a:rPr lang="en-US" altLang="zh-CN" sz="3600" dirty="0">
                <a:solidFill>
                  <a:srgbClr val="000000"/>
                </a:solidFill>
                <a:sym typeface="+mn-ea"/>
              </a:rPr>
              <a:t>4</a:t>
            </a:r>
            <a:r>
              <a:rPr lang="zh-CN" altLang="en-US" sz="3600" dirty="0">
                <a:solidFill>
                  <a:srgbClr val="000000"/>
                </a:solidFill>
                <a:sym typeface="+mn-ea"/>
              </a:rPr>
              <a:t>章 进程同步</a:t>
            </a:r>
            <a:endParaRPr lang="zh-CN" altLang="en-US" sz="3600" dirty="0">
              <a:solidFill>
                <a:srgbClr val="000000"/>
              </a:solidFill>
            </a:endParaRPr>
          </a:p>
        </p:txBody>
      </p:sp>
      <p:cxnSp>
        <p:nvCxnSpPr>
          <p:cNvPr id="5" name="直接连接符 4"/>
          <p:cNvCxnSpPr/>
          <p:nvPr/>
        </p:nvCxnSpPr>
        <p:spPr>
          <a:xfrm>
            <a:off x="7559899" y="3190471"/>
            <a:ext cx="398722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1679415"/>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264555"/>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920024"/>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3538497"/>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164577"/>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802290"/>
            <a:ext cx="527050" cy="527050"/>
          </a:xfrm>
          <a:prstGeom prst="rect">
            <a:avLst/>
          </a:prstGeom>
          <a:ln>
            <a:noFill/>
          </a:ln>
          <a:effectLst>
            <a:softEdge rad="0"/>
          </a:effectLst>
        </p:spPr>
      </p:pic>
      <p:sp>
        <p:nvSpPr>
          <p:cNvPr id="33" name="矩形 32"/>
          <p:cNvSpPr/>
          <p:nvPr/>
        </p:nvSpPr>
        <p:spPr>
          <a:xfrm>
            <a:off x="1697670" y="1735469"/>
            <a:ext cx="3488967" cy="461665"/>
          </a:xfrm>
          <a:prstGeom prst="rect">
            <a:avLst/>
          </a:prstGeom>
        </p:spPr>
        <p:txBody>
          <a:bodyPr wrap="square">
            <a:spAutoFit/>
          </a:bodyPr>
          <a:lstStyle/>
          <a:p>
            <a:r>
              <a:rPr lang="en-US" altLang="zh-CN" sz="2400" dirty="0">
                <a:latin typeface="+mj-ea"/>
                <a:ea typeface="+mj-ea"/>
              </a:rPr>
              <a:t>4.1 </a:t>
            </a:r>
            <a:r>
              <a:rPr lang="zh-CN" altLang="en-US" sz="2400" dirty="0">
                <a:latin typeface="+mj-ea"/>
                <a:ea typeface="+mj-ea"/>
              </a:rPr>
              <a:t>进程同步的概念</a:t>
            </a:r>
          </a:p>
        </p:txBody>
      </p:sp>
      <p:sp>
        <p:nvSpPr>
          <p:cNvPr id="34" name="矩形 33"/>
          <p:cNvSpPr/>
          <p:nvPr/>
        </p:nvSpPr>
        <p:spPr>
          <a:xfrm>
            <a:off x="1697671" y="2354594"/>
            <a:ext cx="3682150" cy="461665"/>
          </a:xfrm>
          <a:prstGeom prst="rect">
            <a:avLst/>
          </a:prstGeom>
        </p:spPr>
        <p:txBody>
          <a:bodyPr wrap="square">
            <a:spAutoFit/>
          </a:bodyPr>
          <a:lstStyle/>
          <a:p>
            <a:r>
              <a:rPr lang="en-US" altLang="zh-CN" sz="2400" dirty="0">
                <a:latin typeface="+mj-ea"/>
              </a:rPr>
              <a:t>4.2 </a:t>
            </a:r>
            <a:r>
              <a:rPr lang="zh-CN" altLang="en-US" sz="2400" dirty="0">
                <a:latin typeface="+mj-ea"/>
              </a:rPr>
              <a:t>软件同步机制</a:t>
            </a:r>
          </a:p>
        </p:txBody>
      </p:sp>
      <p:sp>
        <p:nvSpPr>
          <p:cNvPr id="35" name="矩形 34"/>
          <p:cNvSpPr/>
          <p:nvPr/>
        </p:nvSpPr>
        <p:spPr>
          <a:xfrm>
            <a:off x="1697670" y="2973719"/>
            <a:ext cx="3488967" cy="461665"/>
          </a:xfrm>
          <a:prstGeom prst="rect">
            <a:avLst/>
          </a:prstGeom>
        </p:spPr>
        <p:txBody>
          <a:bodyPr wrap="square">
            <a:spAutoFit/>
          </a:bodyPr>
          <a:lstStyle/>
          <a:p>
            <a:r>
              <a:rPr lang="en-US" altLang="zh-CN" sz="2400" dirty="0">
                <a:latin typeface="+mj-ea"/>
              </a:rPr>
              <a:t>4.3 </a:t>
            </a:r>
            <a:r>
              <a:rPr lang="zh-CN" altLang="en-US" sz="2400" dirty="0">
                <a:latin typeface="+mj-ea"/>
              </a:rPr>
              <a:t>硬件同步机制</a:t>
            </a:r>
          </a:p>
        </p:txBody>
      </p:sp>
      <p:sp>
        <p:nvSpPr>
          <p:cNvPr id="36" name="矩形 35"/>
          <p:cNvSpPr/>
          <p:nvPr/>
        </p:nvSpPr>
        <p:spPr>
          <a:xfrm>
            <a:off x="1697670" y="3592844"/>
            <a:ext cx="3488967" cy="461665"/>
          </a:xfrm>
          <a:prstGeom prst="rect">
            <a:avLst/>
          </a:prstGeom>
        </p:spPr>
        <p:txBody>
          <a:bodyPr wrap="square">
            <a:spAutoFit/>
          </a:bodyPr>
          <a:lstStyle/>
          <a:p>
            <a:r>
              <a:rPr lang="en-US" altLang="zh-CN" sz="2400" b="1" dirty="0">
                <a:solidFill>
                  <a:srgbClr val="0000FF"/>
                </a:solidFill>
                <a:latin typeface="+mj-ea"/>
              </a:rPr>
              <a:t>4.4 </a:t>
            </a:r>
            <a:r>
              <a:rPr lang="zh-CN" altLang="en-US" sz="2400" b="1" dirty="0">
                <a:solidFill>
                  <a:srgbClr val="0000FF"/>
                </a:solidFill>
                <a:latin typeface="+mj-ea"/>
              </a:rPr>
              <a:t>信号量机制</a:t>
            </a:r>
          </a:p>
        </p:txBody>
      </p:sp>
      <p:sp>
        <p:nvSpPr>
          <p:cNvPr id="37" name="矩形 36"/>
          <p:cNvSpPr/>
          <p:nvPr/>
        </p:nvSpPr>
        <p:spPr>
          <a:xfrm>
            <a:off x="1697670" y="4211969"/>
            <a:ext cx="3367145" cy="461665"/>
          </a:xfrm>
          <a:prstGeom prst="rect">
            <a:avLst/>
          </a:prstGeom>
        </p:spPr>
        <p:txBody>
          <a:bodyPr wrap="square">
            <a:spAutoFit/>
          </a:bodyPr>
          <a:lstStyle/>
          <a:p>
            <a:r>
              <a:rPr lang="en-US" altLang="zh-CN" sz="2400" dirty="0">
                <a:latin typeface="+mj-ea"/>
              </a:rPr>
              <a:t>4.5 </a:t>
            </a:r>
            <a:r>
              <a:rPr lang="zh-CN" altLang="en-US" sz="2400" dirty="0">
                <a:latin typeface="+mj-ea"/>
              </a:rPr>
              <a:t>管程机制</a:t>
            </a:r>
          </a:p>
        </p:txBody>
      </p:sp>
      <p:sp>
        <p:nvSpPr>
          <p:cNvPr id="38" name="矩形 37"/>
          <p:cNvSpPr/>
          <p:nvPr/>
        </p:nvSpPr>
        <p:spPr>
          <a:xfrm>
            <a:off x="1697670" y="4831094"/>
            <a:ext cx="3682151" cy="461665"/>
          </a:xfrm>
          <a:prstGeom prst="rect">
            <a:avLst/>
          </a:prstGeom>
        </p:spPr>
        <p:txBody>
          <a:bodyPr wrap="square">
            <a:spAutoFit/>
          </a:bodyPr>
          <a:lstStyle/>
          <a:p>
            <a:r>
              <a:rPr lang="en-US" altLang="zh-CN" sz="2400" dirty="0">
                <a:latin typeface="+mj-ea"/>
              </a:rPr>
              <a:t>4.6 </a:t>
            </a:r>
            <a:r>
              <a:rPr lang="zh-CN" altLang="en-US" sz="2400" dirty="0">
                <a:latin typeface="+mj-ea"/>
              </a:rPr>
              <a:t>经典进程的同步问题</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5408729"/>
            <a:ext cx="527050" cy="527050"/>
          </a:xfrm>
          <a:prstGeom prst="rect">
            <a:avLst/>
          </a:prstGeom>
          <a:ln>
            <a:noFill/>
          </a:ln>
          <a:effectLst>
            <a:softEdge rad="0"/>
          </a:effectLst>
        </p:spPr>
      </p:pic>
      <p:sp>
        <p:nvSpPr>
          <p:cNvPr id="24" name="矩形 23"/>
          <p:cNvSpPr/>
          <p:nvPr/>
        </p:nvSpPr>
        <p:spPr>
          <a:xfrm>
            <a:off x="1697670" y="5437533"/>
            <a:ext cx="3682151" cy="461665"/>
          </a:xfrm>
          <a:prstGeom prst="rect">
            <a:avLst/>
          </a:prstGeom>
        </p:spPr>
        <p:txBody>
          <a:bodyPr wrap="square">
            <a:spAutoFit/>
          </a:bodyPr>
          <a:lstStyle/>
          <a:p>
            <a:r>
              <a:rPr lang="en-US" altLang="zh-CN" sz="2400" dirty="0">
                <a:latin typeface="+mj-ea"/>
              </a:rPr>
              <a:t>4.7 Linux</a:t>
            </a:r>
            <a:r>
              <a:rPr lang="zh-CN" altLang="en-US" sz="2400" dirty="0">
                <a:latin typeface="+mj-ea"/>
              </a:rPr>
              <a:t>进程同步机制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2539478" cy="523220"/>
          </a:xfrm>
          <a:prstGeom prst="rect">
            <a:avLst/>
          </a:prstGeom>
        </p:spPr>
        <p:txBody>
          <a:bodyPr wrap="none">
            <a:spAutoFit/>
          </a:bodyPr>
          <a:lstStyle/>
          <a:p>
            <a:r>
              <a:rPr lang="zh-CN" altLang="en-US" sz="2800" b="1" dirty="0">
                <a:solidFill>
                  <a:schemeClr val="bg1"/>
                </a:solidFill>
              </a:rPr>
              <a:t>第</a:t>
            </a:r>
            <a:r>
              <a:rPr lang="en-US" altLang="zh-CN" sz="2800" b="1" dirty="0">
                <a:solidFill>
                  <a:schemeClr val="bg1"/>
                </a:solidFill>
              </a:rPr>
              <a:t>4</a:t>
            </a:r>
            <a:r>
              <a:rPr lang="zh-CN" altLang="en-US" sz="2800" b="1" dirty="0">
                <a:solidFill>
                  <a:schemeClr val="bg1"/>
                </a:solidFill>
              </a:rPr>
              <a:t>章知识导图</a:t>
            </a:r>
          </a:p>
        </p:txBody>
      </p:sp>
      <p:sp>
        <p:nvSpPr>
          <p:cNvPr id="8" name="任意多边形: 形状 7"/>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graphicFrame>
        <p:nvGraphicFramePr>
          <p:cNvPr id="11" name="表格 10"/>
          <p:cNvGraphicFramePr/>
          <p:nvPr>
            <p:custDataLst>
              <p:tags r:id="rId1"/>
            </p:custDataLst>
          </p:nvPr>
        </p:nvGraphicFramePr>
        <p:xfrm>
          <a:off x="508000" y="1658960"/>
          <a:ext cx="3329904" cy="4754718"/>
        </p:xfrm>
        <a:graphic>
          <a:graphicData uri="http://schemas.openxmlformats.org/drawingml/2006/table">
            <a:tbl>
              <a:tblPr firstRow="1" bandRow="1">
                <a:tableStyleId>{72833802-FEF1-4C79-8D5D-14CF1EAF98D9}</a:tableStyleId>
              </a:tblPr>
              <a:tblGrid>
                <a:gridCol w="974270">
                  <a:extLst>
                    <a:ext uri="{9D8B030D-6E8A-4147-A177-3AD203B41FA5}">
                      <a16:colId xmlns:a16="http://schemas.microsoft.com/office/drawing/2014/main" val="20000"/>
                    </a:ext>
                  </a:extLst>
                </a:gridCol>
                <a:gridCol w="2355634">
                  <a:extLst>
                    <a:ext uri="{9D8B030D-6E8A-4147-A177-3AD203B41FA5}">
                      <a16:colId xmlns:a16="http://schemas.microsoft.com/office/drawing/2014/main" val="20001"/>
                    </a:ext>
                  </a:extLst>
                </a:gridCol>
              </a:tblGrid>
              <a:tr h="479689">
                <a:tc>
                  <a:txBody>
                    <a:bodyPr/>
                    <a:lstStyle/>
                    <a:p>
                      <a:pPr indent="0" algn="ctr">
                        <a:lnSpc>
                          <a:spcPct val="100000"/>
                        </a:lnSpc>
                        <a:buNone/>
                      </a:pPr>
                      <a:r>
                        <a:rPr lang="en-US" sz="1600" b="0" kern="1200" dirty="0">
                          <a:solidFill>
                            <a:schemeClr val="tx1"/>
                          </a:solidFill>
                          <a:latin typeface="+mn-ea"/>
                          <a:ea typeface="+mn-ea"/>
                          <a:cs typeface="+mn-cs"/>
                        </a:rPr>
                        <a:t>第1章</a:t>
                      </a:r>
                      <a:endParaRPr lang="en-US" altLang="en-US" sz="1600" b="0" kern="1200" dirty="0">
                        <a:solidFill>
                          <a:schemeClr val="tx1"/>
                        </a:solidFill>
                        <a:latin typeface="+mn-ea"/>
                        <a:ea typeface="+mn-ea"/>
                        <a:cs typeface="+mn-cs"/>
                      </a:endParaRPr>
                    </a:p>
                  </a:txBody>
                  <a:tcPr marL="51435" marR="51435" marT="0" marB="0" anchor="ctr">
                    <a:solidFill>
                      <a:schemeClr val="bg1"/>
                    </a:solidFill>
                  </a:tcPr>
                </a:tc>
                <a:tc>
                  <a:txBody>
                    <a:bodyPr/>
                    <a:lstStyle/>
                    <a:p>
                      <a:pPr indent="0" algn="l">
                        <a:lnSpc>
                          <a:spcPct val="100000"/>
                        </a:lnSpc>
                        <a:buNone/>
                      </a:pPr>
                      <a:r>
                        <a:rPr lang="en-US" sz="1600" b="0" kern="1200" dirty="0" err="1">
                          <a:solidFill>
                            <a:schemeClr val="tx1"/>
                          </a:solidFill>
                          <a:latin typeface="+mn-ea"/>
                          <a:ea typeface="+mn-ea"/>
                          <a:cs typeface="+mn-cs"/>
                        </a:rPr>
                        <a:t>操作系统引论</a:t>
                      </a:r>
                      <a:endParaRPr lang="en-US" altLang="en-US" sz="1600" b="0" kern="1200" dirty="0">
                        <a:solidFill>
                          <a:schemeClr val="tx1"/>
                        </a:solidFill>
                        <a:latin typeface="+mn-ea"/>
                        <a:ea typeface="+mn-ea"/>
                        <a:cs typeface="+mn-cs"/>
                      </a:endParaRPr>
                    </a:p>
                  </a:txBody>
                  <a:tcPr marL="51435" marR="51435" marT="0" marB="0" anchor="ctr">
                    <a:solidFill>
                      <a:schemeClr val="bg1"/>
                    </a:solidFill>
                  </a:tcPr>
                </a:tc>
                <a:extLst>
                  <a:ext uri="{0D108BD9-81ED-4DB2-BD59-A6C34878D82A}">
                    <a16:rowId xmlns:a16="http://schemas.microsoft.com/office/drawing/2014/main" val="10000"/>
                  </a:ext>
                </a:extLst>
              </a:tr>
              <a:tr h="379534">
                <a:tc>
                  <a:txBody>
                    <a:bodyPr/>
                    <a:lstStyle/>
                    <a:p>
                      <a:pPr indent="0" algn="ctr">
                        <a:lnSpc>
                          <a:spcPct val="100000"/>
                        </a:lnSpc>
                        <a:buNone/>
                      </a:pPr>
                      <a:r>
                        <a:rPr lang="en-US" sz="1600" b="0" kern="1200" dirty="0">
                          <a:solidFill>
                            <a:schemeClr val="tx1"/>
                          </a:solidFill>
                          <a:latin typeface="+mn-ea"/>
                          <a:ea typeface="+mn-ea"/>
                          <a:cs typeface="+mn-cs"/>
                        </a:rPr>
                        <a:t>第2章</a:t>
                      </a:r>
                      <a:endParaRPr lang="en-US" altLang="en-US" sz="1600" b="0" kern="1200" dirty="0">
                        <a:solidFill>
                          <a:schemeClr val="tx1"/>
                        </a:solidFill>
                        <a:latin typeface="+mn-ea"/>
                        <a:ea typeface="+mn-ea"/>
                        <a:cs typeface="+mn-cs"/>
                      </a:endParaRPr>
                    </a:p>
                  </a:txBody>
                  <a:tcPr marL="51435" marR="51435" marT="0" marB="0" anchor="ctr">
                    <a:noFill/>
                  </a:tcPr>
                </a:tc>
                <a:tc>
                  <a:txBody>
                    <a:bodyPr/>
                    <a:lstStyle/>
                    <a:p>
                      <a:pPr indent="0" algn="l">
                        <a:lnSpc>
                          <a:spcPct val="100000"/>
                        </a:lnSpc>
                        <a:buNone/>
                      </a:pPr>
                      <a:r>
                        <a:rPr lang="en-US" sz="1600" b="0" kern="1200" dirty="0" err="1">
                          <a:solidFill>
                            <a:schemeClr val="tx1"/>
                          </a:solidFill>
                          <a:latin typeface="+mn-ea"/>
                          <a:ea typeface="+mn-ea"/>
                          <a:cs typeface="+mn-cs"/>
                        </a:rPr>
                        <a:t>进程的描述与控制</a:t>
                      </a:r>
                      <a:endParaRPr lang="en-US" altLang="en-US" sz="1600" b="0" kern="1200" dirty="0">
                        <a:solidFill>
                          <a:schemeClr val="tx1"/>
                        </a:solidFill>
                        <a:latin typeface="+mn-ea"/>
                        <a:ea typeface="+mn-ea"/>
                        <a:cs typeface="+mn-cs"/>
                      </a:endParaRPr>
                    </a:p>
                  </a:txBody>
                  <a:tcPr marL="51435" marR="51435" marT="0" marB="0" anchor="ctr">
                    <a:noFill/>
                  </a:tcPr>
                </a:tc>
                <a:extLst>
                  <a:ext uri="{0D108BD9-81ED-4DB2-BD59-A6C34878D82A}">
                    <a16:rowId xmlns:a16="http://schemas.microsoft.com/office/drawing/2014/main" val="10001"/>
                  </a:ext>
                </a:extLst>
              </a:tr>
              <a:tr h="379534">
                <a:tc>
                  <a:txBody>
                    <a:bodyPr/>
                    <a:lstStyle/>
                    <a:p>
                      <a:pPr indent="0" algn="ctr">
                        <a:lnSpc>
                          <a:spcPct val="100000"/>
                        </a:lnSpc>
                        <a:buNone/>
                      </a:pPr>
                      <a:r>
                        <a:rPr lang="en-US" sz="1600">
                          <a:latin typeface="+mn-ea"/>
                          <a:ea typeface="+mn-ea"/>
                        </a:rPr>
                        <a:t>第3章</a:t>
                      </a:r>
                      <a:endParaRPr lang="en-US" altLang="en-US" sz="16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1600" dirty="0" err="1">
                          <a:latin typeface="+mn-ea"/>
                          <a:ea typeface="+mn-ea"/>
                        </a:rPr>
                        <a:t>处理机调度与死锁</a:t>
                      </a:r>
                      <a:endParaRPr lang="en-US" altLang="en-US" sz="1600" b="0" dirty="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2"/>
                  </a:ext>
                </a:extLst>
              </a:tr>
              <a:tr h="379534">
                <a:tc>
                  <a:txBody>
                    <a:bodyPr/>
                    <a:lstStyle/>
                    <a:p>
                      <a:pPr indent="0" algn="ctr">
                        <a:lnSpc>
                          <a:spcPct val="100000"/>
                        </a:lnSpc>
                        <a:buNone/>
                      </a:pPr>
                      <a:r>
                        <a:rPr lang="en-US" sz="1600" b="1" dirty="0">
                          <a:solidFill>
                            <a:schemeClr val="bg1"/>
                          </a:solidFill>
                          <a:latin typeface="+mn-ea"/>
                          <a:ea typeface="+mn-ea"/>
                        </a:rPr>
                        <a:t>第4章</a:t>
                      </a:r>
                      <a:endParaRPr lang="en-US" altLang="en-US" sz="1600" b="1" dirty="0">
                        <a:solidFill>
                          <a:schemeClr val="bg1"/>
                        </a:solidFill>
                        <a:latin typeface="+mn-ea"/>
                        <a:ea typeface="+mn-ea"/>
                        <a:cs typeface="华文楷体" panose="02010600040101010101" charset="-122"/>
                      </a:endParaRPr>
                    </a:p>
                  </a:txBody>
                  <a:tcPr marL="51435" marR="51435" marT="0" marB="0" anchor="ctr">
                    <a:solidFill>
                      <a:schemeClr val="accent2"/>
                    </a:solidFill>
                  </a:tcPr>
                </a:tc>
                <a:tc>
                  <a:txBody>
                    <a:bodyPr/>
                    <a:lstStyle/>
                    <a:p>
                      <a:pPr indent="0" algn="l">
                        <a:lnSpc>
                          <a:spcPct val="100000"/>
                        </a:lnSpc>
                        <a:buNone/>
                      </a:pPr>
                      <a:r>
                        <a:rPr lang="en-US" sz="1600" b="1" dirty="0" err="1">
                          <a:solidFill>
                            <a:schemeClr val="bg1"/>
                          </a:solidFill>
                          <a:latin typeface="+mn-ea"/>
                          <a:ea typeface="+mn-ea"/>
                        </a:rPr>
                        <a:t>进程同步</a:t>
                      </a:r>
                      <a:endParaRPr lang="en-US" altLang="en-US" sz="1600" b="1" dirty="0">
                        <a:solidFill>
                          <a:schemeClr val="bg1"/>
                        </a:solidFill>
                        <a:latin typeface="+mn-ea"/>
                        <a:ea typeface="+mn-ea"/>
                        <a:cs typeface="华文楷体" panose="02010600040101010101" charset="-122"/>
                      </a:endParaRPr>
                    </a:p>
                  </a:txBody>
                  <a:tcPr marL="51435" marR="51435" marT="0" marB="0" anchor="ctr">
                    <a:solidFill>
                      <a:schemeClr val="accent2"/>
                    </a:solidFill>
                  </a:tcPr>
                </a:tc>
                <a:extLst>
                  <a:ext uri="{0D108BD9-81ED-4DB2-BD59-A6C34878D82A}">
                    <a16:rowId xmlns:a16="http://schemas.microsoft.com/office/drawing/2014/main" val="10003"/>
                  </a:ext>
                </a:extLst>
              </a:tr>
              <a:tr h="379534">
                <a:tc>
                  <a:txBody>
                    <a:bodyPr/>
                    <a:lstStyle/>
                    <a:p>
                      <a:pPr indent="0" algn="ctr">
                        <a:lnSpc>
                          <a:spcPct val="100000"/>
                        </a:lnSpc>
                        <a:buNone/>
                      </a:pPr>
                      <a:r>
                        <a:rPr lang="en-US" sz="1600">
                          <a:latin typeface="+mn-ea"/>
                          <a:ea typeface="+mn-ea"/>
                        </a:rPr>
                        <a:t>第5章</a:t>
                      </a:r>
                      <a:endParaRPr lang="en-US" altLang="en-US" sz="16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1600">
                          <a:latin typeface="+mn-ea"/>
                          <a:ea typeface="+mn-ea"/>
                        </a:rPr>
                        <a:t>存储器管理</a:t>
                      </a:r>
                      <a:endParaRPr lang="en-US" altLang="en-US" sz="1600" b="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4"/>
                  </a:ext>
                </a:extLst>
              </a:tr>
              <a:tr h="379534">
                <a:tc>
                  <a:txBody>
                    <a:bodyPr/>
                    <a:lstStyle/>
                    <a:p>
                      <a:pPr indent="0" algn="ctr">
                        <a:lnSpc>
                          <a:spcPct val="100000"/>
                        </a:lnSpc>
                        <a:buNone/>
                      </a:pPr>
                      <a:r>
                        <a:rPr lang="en-US" sz="1600">
                          <a:latin typeface="+mn-ea"/>
                          <a:ea typeface="+mn-ea"/>
                        </a:rPr>
                        <a:t>第6章</a:t>
                      </a:r>
                      <a:endParaRPr lang="en-US" altLang="en-US" sz="16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1600" dirty="0" err="1">
                          <a:latin typeface="+mn-ea"/>
                          <a:ea typeface="+mn-ea"/>
                        </a:rPr>
                        <a:t>虚拟存储器</a:t>
                      </a:r>
                      <a:endParaRPr lang="en-US" altLang="en-US" sz="1600" b="0" dirty="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5"/>
                  </a:ext>
                </a:extLst>
              </a:tr>
              <a:tr h="379534">
                <a:tc>
                  <a:txBody>
                    <a:bodyPr/>
                    <a:lstStyle/>
                    <a:p>
                      <a:pPr indent="0" algn="ctr">
                        <a:lnSpc>
                          <a:spcPct val="100000"/>
                        </a:lnSpc>
                        <a:buNone/>
                      </a:pPr>
                      <a:r>
                        <a:rPr lang="en-US" sz="1600">
                          <a:latin typeface="+mn-ea"/>
                          <a:ea typeface="+mn-ea"/>
                        </a:rPr>
                        <a:t>第7章</a:t>
                      </a:r>
                      <a:endParaRPr lang="en-US" altLang="en-US" sz="16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1600">
                          <a:latin typeface="+mn-ea"/>
                          <a:ea typeface="+mn-ea"/>
                        </a:rPr>
                        <a:t>输入/输出系统</a:t>
                      </a:r>
                      <a:endParaRPr lang="en-US" altLang="en-US" sz="1600" b="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6"/>
                  </a:ext>
                </a:extLst>
              </a:tr>
              <a:tr h="379534">
                <a:tc>
                  <a:txBody>
                    <a:bodyPr/>
                    <a:lstStyle/>
                    <a:p>
                      <a:pPr indent="0" algn="ctr">
                        <a:lnSpc>
                          <a:spcPct val="100000"/>
                        </a:lnSpc>
                        <a:buNone/>
                      </a:pPr>
                      <a:r>
                        <a:rPr lang="en-US" sz="1600">
                          <a:latin typeface="+mn-ea"/>
                          <a:ea typeface="+mn-ea"/>
                        </a:rPr>
                        <a:t>第8章</a:t>
                      </a:r>
                      <a:endParaRPr lang="en-US" altLang="en-US" sz="16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1600">
                          <a:latin typeface="+mn-ea"/>
                          <a:ea typeface="+mn-ea"/>
                        </a:rPr>
                        <a:t>文件管理</a:t>
                      </a:r>
                      <a:endParaRPr lang="en-US" altLang="en-US" sz="1600" b="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7"/>
                  </a:ext>
                </a:extLst>
              </a:tr>
              <a:tr h="379534">
                <a:tc>
                  <a:txBody>
                    <a:bodyPr/>
                    <a:lstStyle/>
                    <a:p>
                      <a:pPr indent="0" algn="ctr">
                        <a:lnSpc>
                          <a:spcPct val="100000"/>
                        </a:lnSpc>
                        <a:buNone/>
                      </a:pPr>
                      <a:r>
                        <a:rPr lang="en-US" sz="1600">
                          <a:latin typeface="+mn-ea"/>
                          <a:ea typeface="+mn-ea"/>
                        </a:rPr>
                        <a:t>第9章</a:t>
                      </a:r>
                      <a:endParaRPr lang="en-US" altLang="en-US" sz="16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1600">
                          <a:latin typeface="+mn-ea"/>
                          <a:ea typeface="+mn-ea"/>
                        </a:rPr>
                        <a:t>磁盘存储器管理</a:t>
                      </a:r>
                      <a:endParaRPr lang="en-US" altLang="en-US" sz="1600" b="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8"/>
                  </a:ext>
                </a:extLst>
              </a:tr>
              <a:tr h="379534">
                <a:tc>
                  <a:txBody>
                    <a:bodyPr/>
                    <a:lstStyle/>
                    <a:p>
                      <a:pPr indent="0" algn="ctr">
                        <a:lnSpc>
                          <a:spcPct val="100000"/>
                        </a:lnSpc>
                        <a:buNone/>
                      </a:pPr>
                      <a:r>
                        <a:rPr lang="en-US" sz="1600">
                          <a:latin typeface="+mn-ea"/>
                          <a:ea typeface="+mn-ea"/>
                        </a:rPr>
                        <a:t>第10章</a:t>
                      </a:r>
                      <a:endParaRPr lang="en-US" altLang="en-US" sz="16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1600">
                          <a:latin typeface="+mn-ea"/>
                          <a:ea typeface="+mn-ea"/>
                        </a:rPr>
                        <a:t>多处理机操作系统</a:t>
                      </a:r>
                      <a:endParaRPr lang="en-US" altLang="en-US" sz="1600" b="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9"/>
                  </a:ext>
                </a:extLst>
              </a:tr>
              <a:tr h="379534">
                <a:tc>
                  <a:txBody>
                    <a:bodyPr/>
                    <a:lstStyle/>
                    <a:p>
                      <a:pPr indent="0" algn="ctr">
                        <a:lnSpc>
                          <a:spcPct val="100000"/>
                        </a:lnSpc>
                        <a:buNone/>
                      </a:pPr>
                      <a:r>
                        <a:rPr lang="en-US" sz="1600">
                          <a:latin typeface="+mn-ea"/>
                          <a:ea typeface="+mn-ea"/>
                        </a:rPr>
                        <a:t>第11章</a:t>
                      </a:r>
                      <a:endParaRPr lang="en-US" altLang="en-US" sz="16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1600">
                          <a:latin typeface="+mn-ea"/>
                          <a:ea typeface="+mn-ea"/>
                        </a:rPr>
                        <a:t>虚拟化和云计算</a:t>
                      </a:r>
                      <a:endParaRPr lang="en-US" altLang="en-US" sz="1600" b="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10"/>
                  </a:ext>
                </a:extLst>
              </a:tr>
              <a:tr h="479689">
                <a:tc>
                  <a:txBody>
                    <a:bodyPr/>
                    <a:lstStyle/>
                    <a:p>
                      <a:pPr indent="0" algn="ctr">
                        <a:lnSpc>
                          <a:spcPct val="100000"/>
                        </a:lnSpc>
                        <a:buNone/>
                      </a:pPr>
                      <a:r>
                        <a:rPr lang="en-US" sz="1600">
                          <a:latin typeface="+mn-ea"/>
                          <a:ea typeface="+mn-ea"/>
                        </a:rPr>
                        <a:t>第12章</a:t>
                      </a:r>
                      <a:endParaRPr lang="en-US" altLang="en-US" sz="16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1600" dirty="0" err="1">
                          <a:latin typeface="+mn-ea"/>
                          <a:ea typeface="+mn-ea"/>
                        </a:rPr>
                        <a:t>保护和安全</a:t>
                      </a:r>
                      <a:endParaRPr lang="en-US" altLang="en-US" sz="1600" b="0" dirty="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11"/>
                  </a:ext>
                </a:extLst>
              </a:tr>
            </a:tbl>
          </a:graphicData>
        </a:graphic>
      </p:graphicFrame>
      <p:pic>
        <p:nvPicPr>
          <p:cNvPr id="2" name="图片 1" descr="第4章 知识导图"/>
          <p:cNvPicPr>
            <a:picLocks noChangeAspect="1"/>
          </p:cNvPicPr>
          <p:nvPr/>
        </p:nvPicPr>
        <p:blipFill>
          <a:blip r:embed="rId4"/>
          <a:stretch>
            <a:fillRect/>
          </a:stretch>
        </p:blipFill>
        <p:spPr>
          <a:xfrm>
            <a:off x="4062730" y="1461770"/>
            <a:ext cx="7976235" cy="51498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信号量机制</a:t>
            </a:r>
          </a:p>
        </p:txBody>
      </p:sp>
      <p:sp>
        <p:nvSpPr>
          <p:cNvPr id="40" name="ïşľîďè"/>
          <p:cNvSpPr/>
          <p:nvPr/>
        </p:nvSpPr>
        <p:spPr>
          <a:xfrm>
            <a:off x="1588" y="1143000"/>
            <a:ext cx="4669654" cy="5003800"/>
          </a:xfrm>
          <a:prstGeom prst="rect">
            <a:avLst/>
          </a:prstGeom>
          <a:blipFill>
            <a:blip r:embed="rId2"/>
            <a:stretch>
              <a:fillRect l="-30450" r="-30284"/>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sp>
        <p:nvSpPr>
          <p:cNvPr id="41" name="îŝļiḋe"/>
          <p:cNvSpPr/>
          <p:nvPr/>
        </p:nvSpPr>
        <p:spPr>
          <a:xfrm>
            <a:off x="4014295" y="1143000"/>
            <a:ext cx="656948" cy="5003800"/>
          </a:xfrm>
          <a:prstGeom prst="rect">
            <a:avLst/>
          </a:prstGeom>
          <a:solidFill>
            <a:schemeClr val="accent1">
              <a:alpha val="7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grpSp>
        <p:nvGrpSpPr>
          <p:cNvPr id="42" name="í$1iďè"/>
          <p:cNvGrpSpPr/>
          <p:nvPr/>
        </p:nvGrpSpPr>
        <p:grpSpPr>
          <a:xfrm>
            <a:off x="4138583" y="1212294"/>
            <a:ext cx="7381904" cy="1200279"/>
            <a:chOff x="4136995" y="1199594"/>
            <a:chExt cx="7381904" cy="1200279"/>
          </a:xfrm>
        </p:grpSpPr>
        <p:sp>
          <p:nvSpPr>
            <p:cNvPr id="43" name="îslîďê"/>
            <p:cNvSpPr/>
            <p:nvPr/>
          </p:nvSpPr>
          <p:spPr>
            <a:xfrm>
              <a:off x="4136995" y="1712614"/>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sp>
          <p:nvSpPr>
            <p:cNvPr id="44" name="ïSḻiḍé"/>
            <p:cNvSpPr txBox="1"/>
            <p:nvPr/>
          </p:nvSpPr>
          <p:spPr>
            <a:xfrm>
              <a:off x="4882718" y="1199594"/>
              <a:ext cx="6636181" cy="1200279"/>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en-US" altLang="zh-CN" sz="2000" dirty="0">
                  <a:latin typeface="+mj-ea"/>
                  <a:ea typeface="+mj-ea"/>
                </a:rPr>
                <a:t>1965</a:t>
              </a:r>
              <a:r>
                <a:rPr lang="zh-CN" altLang="en-US" sz="2000" dirty="0">
                  <a:latin typeface="+mj-ea"/>
                  <a:ea typeface="+mj-ea"/>
                </a:rPr>
                <a:t>年，由荷兰学者迪科斯彻</a:t>
              </a:r>
              <a:r>
                <a:rPr lang="en-US" altLang="zh-CN" sz="2000" dirty="0" err="1">
                  <a:latin typeface="+mj-ea"/>
                  <a:ea typeface="+mj-ea"/>
                </a:rPr>
                <a:t>Dijkstra</a:t>
              </a:r>
              <a:r>
                <a:rPr lang="zh-CN" altLang="en-US" sz="2000" dirty="0">
                  <a:latin typeface="+mj-ea"/>
                  <a:ea typeface="+mj-ea"/>
                </a:rPr>
                <a:t>提出（</a:t>
              </a:r>
              <a:r>
                <a:rPr lang="en-US" altLang="zh-CN" sz="2000" dirty="0">
                  <a:latin typeface="+mj-ea"/>
                  <a:ea typeface="+mj-ea"/>
                </a:rPr>
                <a:t>P</a:t>
              </a:r>
              <a:r>
                <a:rPr lang="zh-CN" altLang="en-US" sz="2000" dirty="0">
                  <a:latin typeface="+mj-ea"/>
                  <a:ea typeface="+mj-ea"/>
                </a:rPr>
                <a:t>、</a:t>
              </a:r>
              <a:r>
                <a:rPr lang="en-US" altLang="zh-CN" sz="2000" dirty="0">
                  <a:latin typeface="+mj-ea"/>
                  <a:ea typeface="+mj-ea"/>
                </a:rPr>
                <a:t>V</a:t>
              </a:r>
              <a:r>
                <a:rPr lang="zh-CN" altLang="en-US" sz="2000" dirty="0">
                  <a:latin typeface="+mj-ea"/>
                  <a:ea typeface="+mj-ea"/>
                </a:rPr>
                <a:t>分别代表荷兰语的</a:t>
              </a:r>
              <a:r>
                <a:rPr lang="en-US" altLang="zh-CN" sz="2000" dirty="0" err="1">
                  <a:latin typeface="+mj-ea"/>
                  <a:ea typeface="+mj-ea"/>
                </a:rPr>
                <a:t>Proberen</a:t>
              </a:r>
              <a:r>
                <a:rPr lang="en-US" altLang="zh-CN" sz="2000" dirty="0">
                  <a:latin typeface="+mj-ea"/>
                  <a:ea typeface="+mj-ea"/>
                </a:rPr>
                <a:t> (test)</a:t>
              </a:r>
              <a:r>
                <a:rPr lang="zh-CN" altLang="en-US" sz="2000" dirty="0">
                  <a:latin typeface="+mj-ea"/>
                  <a:ea typeface="+mj-ea"/>
                </a:rPr>
                <a:t>和</a:t>
              </a:r>
              <a:r>
                <a:rPr lang="en-US" altLang="zh-CN" sz="2000" dirty="0" err="1">
                  <a:latin typeface="+mj-ea"/>
                  <a:ea typeface="+mj-ea"/>
                </a:rPr>
                <a:t>Verhogen</a:t>
              </a:r>
              <a:r>
                <a:rPr lang="en-US" altLang="zh-CN" sz="2000" dirty="0">
                  <a:latin typeface="+mj-ea"/>
                  <a:ea typeface="+mj-ea"/>
                </a:rPr>
                <a:t> (increment)</a:t>
              </a:r>
              <a:r>
                <a:rPr lang="zh-CN" altLang="en-US" sz="2000" dirty="0">
                  <a:latin typeface="+mj-ea"/>
                  <a:ea typeface="+mj-ea"/>
                </a:rPr>
                <a:t>），是一种卓有成效的进程同步机制。</a:t>
              </a:r>
            </a:p>
          </p:txBody>
        </p:sp>
      </p:grpSp>
      <p:grpSp>
        <p:nvGrpSpPr>
          <p:cNvPr id="45" name="išḷîḓé"/>
          <p:cNvGrpSpPr/>
          <p:nvPr/>
        </p:nvGrpSpPr>
        <p:grpSpPr>
          <a:xfrm>
            <a:off x="4132258" y="2463513"/>
            <a:ext cx="7388229" cy="2568208"/>
            <a:chOff x="4130670" y="1466533"/>
            <a:chExt cx="7388229" cy="2568208"/>
          </a:xfrm>
        </p:grpSpPr>
        <p:sp>
          <p:nvSpPr>
            <p:cNvPr id="46" name="íśľïḋé"/>
            <p:cNvSpPr/>
            <p:nvPr/>
          </p:nvSpPr>
          <p:spPr>
            <a:xfrm>
              <a:off x="4130670" y="2682216"/>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sp>
          <p:nvSpPr>
            <p:cNvPr id="47" name="îŝľîḓè"/>
            <p:cNvSpPr txBox="1"/>
            <p:nvPr/>
          </p:nvSpPr>
          <p:spPr>
            <a:xfrm>
              <a:off x="4882718" y="1466533"/>
              <a:ext cx="6636181" cy="2568208"/>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2000" dirty="0"/>
                <a:t>信号量</a:t>
              </a:r>
              <a:r>
                <a:rPr lang="en-US" altLang="zh-CN" sz="2000" dirty="0"/>
                <a:t>-</a:t>
              </a:r>
              <a:r>
                <a:rPr lang="zh-CN" altLang="en-US" sz="2000" dirty="0"/>
                <a:t>软件解决方案：</a:t>
              </a:r>
            </a:p>
            <a:p>
              <a:pPr marL="342900" indent="-342900">
                <a:lnSpc>
                  <a:spcPct val="130000"/>
                </a:lnSpc>
                <a:buClr>
                  <a:srgbClr val="FF0000"/>
                </a:buClr>
                <a:buFont typeface="Wingdings" panose="05000000000000000000" pitchFamily="2" charset="2"/>
                <a:buChar char="Ø"/>
              </a:pPr>
              <a:r>
                <a:rPr lang="zh-CN" altLang="en-US" sz="2000" dirty="0"/>
                <a:t>保证两个或多个代码段不被并发调用</a:t>
              </a:r>
            </a:p>
            <a:p>
              <a:pPr marL="342900" indent="-342900">
                <a:lnSpc>
                  <a:spcPct val="130000"/>
                </a:lnSpc>
                <a:buClr>
                  <a:srgbClr val="FF0000"/>
                </a:buClr>
                <a:buFont typeface="Wingdings" panose="05000000000000000000" pitchFamily="2" charset="2"/>
                <a:buChar char="Ø"/>
              </a:pPr>
              <a:r>
                <a:rPr lang="zh-CN" altLang="en-US" sz="2000" dirty="0"/>
                <a:t>在进入关键代码段前，进程必须获取一个信号量，否则不能运行</a:t>
              </a:r>
            </a:p>
            <a:p>
              <a:pPr marL="342900" indent="-342900">
                <a:lnSpc>
                  <a:spcPct val="130000"/>
                </a:lnSpc>
                <a:buClr>
                  <a:srgbClr val="FF0000"/>
                </a:buClr>
                <a:buFont typeface="Wingdings" panose="05000000000000000000" pitchFamily="2" charset="2"/>
                <a:buChar char="Ø"/>
              </a:pPr>
              <a:r>
                <a:rPr lang="zh-CN" altLang="en-US" sz="2000" dirty="0"/>
                <a:t>执行完该关键代码段，必须释放信号量</a:t>
              </a:r>
            </a:p>
            <a:p>
              <a:pPr marL="342900" indent="-342900">
                <a:lnSpc>
                  <a:spcPct val="130000"/>
                </a:lnSpc>
                <a:buClr>
                  <a:srgbClr val="FF0000"/>
                </a:buClr>
                <a:buFont typeface="Wingdings" panose="05000000000000000000" pitchFamily="2" charset="2"/>
                <a:buChar char="Ø"/>
              </a:pPr>
              <a:r>
                <a:rPr lang="zh-CN" altLang="en-US" sz="2000" dirty="0"/>
                <a:t>信号量有值，为正说明它空闲，为负说明其忙碌</a:t>
              </a:r>
            </a:p>
          </p:txBody>
        </p:sp>
      </p:grpSp>
      <p:grpSp>
        <p:nvGrpSpPr>
          <p:cNvPr id="48" name="ïSlíḍê"/>
          <p:cNvGrpSpPr/>
          <p:nvPr/>
        </p:nvGrpSpPr>
        <p:grpSpPr>
          <a:xfrm>
            <a:off x="4132258" y="5054050"/>
            <a:ext cx="7123941" cy="1366157"/>
            <a:chOff x="4130670" y="5387697"/>
            <a:chExt cx="7123941" cy="1366157"/>
          </a:xfrm>
        </p:grpSpPr>
        <p:sp>
          <p:nvSpPr>
            <p:cNvPr id="49" name="ïsľíḓê"/>
            <p:cNvSpPr/>
            <p:nvPr/>
          </p:nvSpPr>
          <p:spPr>
            <a:xfrm>
              <a:off x="4130670" y="5484055"/>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sp>
          <p:nvSpPr>
            <p:cNvPr id="50" name="íṧļîḋê"/>
            <p:cNvSpPr txBox="1"/>
            <p:nvPr/>
          </p:nvSpPr>
          <p:spPr>
            <a:xfrm>
              <a:off x="4882717" y="5387697"/>
              <a:ext cx="1855948" cy="497937"/>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endParaRPr lang="zh-CN" altLang="en-US" sz="2000" dirty="0"/>
            </a:p>
            <a:p>
              <a:pPr>
                <a:lnSpc>
                  <a:spcPct val="130000"/>
                </a:lnSpc>
              </a:pPr>
              <a:r>
                <a:rPr lang="zh-CN" altLang="en-US" sz="2000" b="1" dirty="0"/>
                <a:t>类型</a:t>
              </a:r>
            </a:p>
            <a:p>
              <a:pPr marL="342900" indent="-342900">
                <a:lnSpc>
                  <a:spcPct val="130000"/>
                </a:lnSpc>
                <a:buClr>
                  <a:srgbClr val="FF0000"/>
                </a:buClr>
                <a:buFont typeface="Wingdings" panose="05000000000000000000" pitchFamily="2" charset="2"/>
                <a:buChar char="Ø"/>
              </a:pPr>
              <a:r>
                <a:rPr lang="zh-CN" altLang="en-US" sz="2000" dirty="0"/>
                <a:t>整型信号量</a:t>
              </a:r>
            </a:p>
          </p:txBody>
        </p:sp>
        <p:sp>
          <p:nvSpPr>
            <p:cNvPr id="17" name="íṧļîḋê"/>
            <p:cNvSpPr txBox="1"/>
            <p:nvPr/>
          </p:nvSpPr>
          <p:spPr>
            <a:xfrm>
              <a:off x="6738665" y="5798948"/>
              <a:ext cx="2257973" cy="48274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130000"/>
                </a:lnSpc>
                <a:buClr>
                  <a:srgbClr val="FF0000"/>
                </a:buClr>
                <a:buFont typeface="Wingdings" panose="05000000000000000000" pitchFamily="2" charset="2"/>
                <a:buChar char="Ø"/>
              </a:pPr>
              <a:r>
                <a:rPr lang="zh-CN" altLang="en-US" sz="2000" dirty="0">
                  <a:solidFill>
                    <a:srgbClr val="FF0000"/>
                  </a:solidFill>
                </a:rPr>
                <a:t>记录型信号量</a:t>
              </a:r>
            </a:p>
          </p:txBody>
        </p:sp>
        <p:sp>
          <p:nvSpPr>
            <p:cNvPr id="18" name="íṧļîḋê"/>
            <p:cNvSpPr txBox="1"/>
            <p:nvPr/>
          </p:nvSpPr>
          <p:spPr>
            <a:xfrm>
              <a:off x="8996638" y="5828871"/>
              <a:ext cx="2257973" cy="503760"/>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130000"/>
                </a:lnSpc>
                <a:buClr>
                  <a:srgbClr val="FF0000"/>
                </a:buClr>
                <a:buFont typeface="Wingdings" panose="05000000000000000000" pitchFamily="2" charset="2"/>
                <a:buChar char="Ø"/>
              </a:pPr>
              <a:r>
                <a:rPr lang="en-US" altLang="zh-CN" sz="2000" dirty="0"/>
                <a:t>AND</a:t>
              </a:r>
              <a:r>
                <a:rPr lang="zh-CN" altLang="en-US" sz="2000" dirty="0"/>
                <a:t>型信号量</a:t>
              </a:r>
            </a:p>
          </p:txBody>
        </p:sp>
        <p:sp>
          <p:nvSpPr>
            <p:cNvPr id="19" name="íṧļîḋê"/>
            <p:cNvSpPr txBox="1"/>
            <p:nvPr/>
          </p:nvSpPr>
          <p:spPr>
            <a:xfrm>
              <a:off x="4882717" y="6250094"/>
              <a:ext cx="2257973" cy="503760"/>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indent="-342900">
                <a:lnSpc>
                  <a:spcPct val="130000"/>
                </a:lnSpc>
                <a:buClr>
                  <a:srgbClr val="FF0000"/>
                </a:buClr>
                <a:buFont typeface="Wingdings" panose="05000000000000000000" pitchFamily="2" charset="2"/>
                <a:buChar char="Ø"/>
              </a:pPr>
              <a:r>
                <a:rPr lang="zh-CN" altLang="en-US" sz="2000" dirty="0"/>
                <a:t>信号量集</a:t>
              </a:r>
            </a:p>
          </p:txBody>
        </p:sp>
      </p:grpSp>
      <p:cxnSp>
        <p:nvCxnSpPr>
          <p:cNvPr id="3" name="直接连接符 2"/>
          <p:cNvCxnSpPr/>
          <p:nvPr/>
        </p:nvCxnSpPr>
        <p:spPr>
          <a:xfrm>
            <a:off x="5035826" y="2442496"/>
            <a:ext cx="6484661"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960065" y="5031721"/>
            <a:ext cx="6484661"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迪科斯彻</a:t>
            </a:r>
            <a:r>
              <a:rPr lang="en-US" altLang="zh-CN" sz="2800" b="1" dirty="0">
                <a:solidFill>
                  <a:schemeClr val="bg1"/>
                </a:solidFill>
              </a:rPr>
              <a:t>(1930-2002)</a:t>
            </a:r>
            <a:endParaRPr lang="zh-CN" altLang="en-US" sz="2800" b="1" dirty="0">
              <a:solidFill>
                <a:schemeClr val="bg1"/>
              </a:solidFill>
            </a:endParaRPr>
          </a:p>
        </p:txBody>
      </p:sp>
      <p:sp>
        <p:nvSpPr>
          <p:cNvPr id="4" name="i$lîďê"/>
          <p:cNvSpPr/>
          <p:nvPr/>
        </p:nvSpPr>
        <p:spPr>
          <a:xfrm>
            <a:off x="1366305" y="4819995"/>
            <a:ext cx="6502687" cy="846709"/>
          </a:xfrm>
          <a:prstGeom prst="rect">
            <a:avLst/>
          </a:prstGeom>
          <a:noFill/>
          <a:ln>
            <a:noFill/>
          </a:ln>
        </p:spPr>
        <p:txBody>
          <a:bodyPr wrap="square" lIns="91440" tIns="45720" rIns="91440" bIns="45720" anchor="ctr" anchorCtr="0">
            <a:noAutofit/>
          </a:bodyPr>
          <a:lstStyle/>
          <a:p>
            <a:pPr>
              <a:lnSpc>
                <a:spcPct val="132000"/>
              </a:lnSpc>
            </a:pPr>
            <a:r>
              <a:rPr lang="zh-CN" altLang="en-US" sz="2600" dirty="0"/>
              <a:t>与</a:t>
            </a:r>
            <a:r>
              <a:rPr lang="en-US" altLang="zh-CN" sz="2600" dirty="0"/>
              <a:t>D. E. Knuth</a:t>
            </a:r>
            <a:r>
              <a:rPr lang="zh-CN" altLang="en-US" sz="2600" dirty="0"/>
              <a:t>并称为这个时代最伟大的计算机科学家</a:t>
            </a:r>
          </a:p>
        </p:txBody>
      </p:sp>
      <p:sp>
        <p:nvSpPr>
          <p:cNvPr id="5" name="îs1iďé"/>
          <p:cNvSpPr/>
          <p:nvPr/>
        </p:nvSpPr>
        <p:spPr>
          <a:xfrm>
            <a:off x="1353428" y="2045584"/>
            <a:ext cx="6620302" cy="2487780"/>
          </a:xfrm>
          <a:prstGeom prst="rect">
            <a:avLst/>
          </a:prstGeom>
          <a:noFill/>
          <a:ln>
            <a:noFill/>
          </a:ln>
        </p:spPr>
        <p:txBody>
          <a:bodyPr wrap="square" lIns="91440" tIns="45720" rIns="91440" bIns="45720" anchor="t" anchorCtr="0">
            <a:noAutofit/>
          </a:bodyPr>
          <a:lstStyle/>
          <a:p>
            <a:pPr marL="342900" indent="-342900">
              <a:lnSpc>
                <a:spcPct val="140000"/>
              </a:lnSpc>
              <a:buClr>
                <a:srgbClr val="FF0000"/>
              </a:buClr>
              <a:buFont typeface="Wingdings" panose="05000000000000000000" pitchFamily="2" charset="2"/>
              <a:buChar char="Ø"/>
            </a:pPr>
            <a:r>
              <a:rPr lang="zh-CN" altLang="en-US" sz="2400" dirty="0">
                <a:solidFill>
                  <a:srgbClr val="FF0000"/>
                </a:solidFill>
              </a:rPr>
              <a:t>信号量和</a:t>
            </a:r>
            <a:r>
              <a:rPr lang="en-US" altLang="zh-CN" sz="2400" dirty="0">
                <a:solidFill>
                  <a:srgbClr val="FF0000"/>
                </a:solidFill>
              </a:rPr>
              <a:t>PV</a:t>
            </a:r>
            <a:r>
              <a:rPr lang="zh-CN" altLang="en-US" sz="2400" dirty="0">
                <a:solidFill>
                  <a:srgbClr val="FF0000"/>
                </a:solidFill>
              </a:rPr>
              <a:t>原语发明者</a:t>
            </a:r>
          </a:p>
          <a:p>
            <a:pPr marL="342900" indent="-342900">
              <a:lnSpc>
                <a:spcPct val="140000"/>
              </a:lnSpc>
              <a:buClr>
                <a:srgbClr val="FF0000"/>
              </a:buClr>
              <a:buFont typeface="Wingdings" panose="05000000000000000000" pitchFamily="2" charset="2"/>
              <a:buChar char="Ø"/>
            </a:pPr>
            <a:r>
              <a:rPr lang="zh-CN" altLang="en-US" sz="2400" dirty="0"/>
              <a:t>解决了“</a:t>
            </a:r>
            <a:r>
              <a:rPr lang="zh-CN" altLang="en-US" sz="2400" b="1" dirty="0"/>
              <a:t>哲学家就餐</a:t>
            </a:r>
            <a:r>
              <a:rPr lang="zh-CN" altLang="en-US" sz="2400" dirty="0"/>
              <a:t>”问题</a:t>
            </a:r>
          </a:p>
          <a:p>
            <a:pPr marL="342900" indent="-342900">
              <a:lnSpc>
                <a:spcPct val="140000"/>
              </a:lnSpc>
              <a:buClr>
                <a:srgbClr val="FF0000"/>
              </a:buClr>
              <a:buFont typeface="Wingdings" panose="05000000000000000000" pitchFamily="2" charset="2"/>
              <a:buChar char="Ø"/>
            </a:pPr>
            <a:r>
              <a:rPr lang="zh-CN" altLang="en-US" sz="2400" dirty="0"/>
              <a:t>最短路径算法</a:t>
            </a:r>
            <a:r>
              <a:rPr lang="en-US" altLang="zh-CN" sz="2400" dirty="0"/>
              <a:t>(SPF)</a:t>
            </a:r>
            <a:r>
              <a:rPr lang="zh-CN" altLang="en-US" sz="2400" dirty="0"/>
              <a:t>和</a:t>
            </a:r>
            <a:r>
              <a:rPr lang="zh-CN" altLang="en-US" sz="2400" b="1" dirty="0"/>
              <a:t>银行家算法</a:t>
            </a:r>
            <a:r>
              <a:rPr lang="zh-CN" altLang="en-US" sz="2400" dirty="0"/>
              <a:t>的创造者</a:t>
            </a:r>
          </a:p>
          <a:p>
            <a:pPr marL="342900" indent="-342900">
              <a:lnSpc>
                <a:spcPct val="140000"/>
              </a:lnSpc>
              <a:buClr>
                <a:srgbClr val="FF0000"/>
              </a:buClr>
              <a:buFont typeface="Wingdings" panose="05000000000000000000" pitchFamily="2" charset="2"/>
              <a:buChar char="Ø"/>
            </a:pPr>
            <a:r>
              <a:rPr lang="zh-CN" altLang="en-US" sz="2400" dirty="0"/>
              <a:t>结构程序设计之父</a:t>
            </a:r>
          </a:p>
          <a:p>
            <a:pPr marL="342900" indent="-342900">
              <a:lnSpc>
                <a:spcPct val="140000"/>
              </a:lnSpc>
              <a:buClr>
                <a:srgbClr val="FF0000"/>
              </a:buClr>
              <a:buFont typeface="Wingdings" panose="05000000000000000000" pitchFamily="2" charset="2"/>
              <a:buChar char="Ø"/>
            </a:pPr>
            <a:r>
              <a:rPr lang="en-US" altLang="zh-CN" sz="2400" b="1" dirty="0"/>
              <a:t>THE</a:t>
            </a:r>
            <a:r>
              <a:rPr lang="zh-CN" altLang="en-US" sz="2400" b="1" dirty="0"/>
              <a:t>操作系统</a:t>
            </a:r>
            <a:r>
              <a:rPr lang="zh-CN" altLang="en-US" sz="2400" dirty="0"/>
              <a:t>设计者和开发者</a:t>
            </a:r>
          </a:p>
        </p:txBody>
      </p:sp>
      <p:sp>
        <p:nvSpPr>
          <p:cNvPr id="6" name="íšḻíḑê"/>
          <p:cNvSpPr/>
          <p:nvPr/>
        </p:nvSpPr>
        <p:spPr>
          <a:xfrm>
            <a:off x="1353428" y="1550049"/>
            <a:ext cx="8680962" cy="405747"/>
          </a:xfrm>
          <a:prstGeom prst="rect">
            <a:avLst/>
          </a:prstGeom>
          <a:noFill/>
          <a:ln>
            <a:noFill/>
          </a:ln>
        </p:spPr>
        <p:txBody>
          <a:bodyPr wrap="square" lIns="91440" tIns="45720" rIns="91440" bIns="45720" anchor="ctr" anchorCtr="0">
            <a:noAutofit/>
          </a:bodyPr>
          <a:lstStyle/>
          <a:p>
            <a:r>
              <a:rPr lang="zh-CN" altLang="en-US" sz="2600" dirty="0"/>
              <a:t>艾兹格</a:t>
            </a:r>
            <a:r>
              <a:rPr lang="en-US" altLang="zh-CN" sz="2600" dirty="0"/>
              <a:t>·W·</a:t>
            </a:r>
            <a:r>
              <a:rPr lang="zh-CN" altLang="en-US" sz="2600" dirty="0"/>
              <a:t>迪科斯彻</a:t>
            </a:r>
            <a:r>
              <a:rPr lang="en-US" altLang="zh-CN" sz="2600" dirty="0"/>
              <a:t>(</a:t>
            </a:r>
            <a:r>
              <a:rPr lang="en-US" altLang="zh-CN" sz="2600" dirty="0" err="1"/>
              <a:t>Edsger</a:t>
            </a:r>
            <a:r>
              <a:rPr lang="en-US" altLang="zh-CN" sz="2600" dirty="0"/>
              <a:t> </a:t>
            </a:r>
            <a:r>
              <a:rPr lang="en-US" altLang="zh-CN" sz="2600" dirty="0" err="1"/>
              <a:t>Wybe</a:t>
            </a:r>
            <a:r>
              <a:rPr lang="en-US" altLang="zh-CN" sz="2600" dirty="0"/>
              <a:t> </a:t>
            </a:r>
            <a:r>
              <a:rPr lang="en-US" altLang="zh-CN" sz="2600" dirty="0" err="1"/>
              <a:t>Dijkstra</a:t>
            </a:r>
            <a:r>
              <a:rPr lang="en-US" altLang="zh-CN" sz="2600" dirty="0"/>
              <a:t>)</a:t>
            </a:r>
          </a:p>
        </p:txBody>
      </p:sp>
      <p:sp>
        <p:nvSpPr>
          <p:cNvPr id="7" name="îSļiḓè"/>
          <p:cNvSpPr/>
          <p:nvPr/>
        </p:nvSpPr>
        <p:spPr>
          <a:xfrm>
            <a:off x="669925" y="1446334"/>
            <a:ext cx="627867" cy="627867"/>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8" name="îşļiḓè"/>
          <p:cNvSpPr/>
          <p:nvPr/>
        </p:nvSpPr>
        <p:spPr>
          <a:xfrm>
            <a:off x="669925" y="4680832"/>
            <a:ext cx="627867" cy="627867"/>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 name="îṡḷíďe"/>
          <p:cNvSpPr/>
          <p:nvPr/>
        </p:nvSpPr>
        <p:spPr>
          <a:xfrm>
            <a:off x="860180" y="1642472"/>
            <a:ext cx="261147" cy="24787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sp>
        <p:nvSpPr>
          <p:cNvPr id="10" name="íSlíḋe"/>
          <p:cNvSpPr/>
          <p:nvPr/>
        </p:nvSpPr>
        <p:spPr>
          <a:xfrm>
            <a:off x="860179" y="4902849"/>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pic>
        <p:nvPicPr>
          <p:cNvPr id="11" name="Picture 2" descr="http://a0.att.hudong.com/80/32/01300000939397131132321237253_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1223" y="1550049"/>
            <a:ext cx="3372181" cy="35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整型信号量</a:t>
            </a:r>
          </a:p>
        </p:txBody>
      </p:sp>
      <p:sp>
        <p:nvSpPr>
          <p:cNvPr id="15" name="îṥľíḑé"/>
          <p:cNvSpPr txBox="1"/>
          <p:nvPr/>
        </p:nvSpPr>
        <p:spPr>
          <a:xfrm>
            <a:off x="1134988" y="1281530"/>
            <a:ext cx="6463547" cy="547270"/>
          </a:xfrm>
          <a:prstGeom prst="rect">
            <a:avLst/>
          </a:prstGeom>
          <a:noFill/>
        </p:spPr>
        <p:txBody>
          <a:bodyPr wrap="square" lIns="91440" tIns="45720" rIns="91440" bIns="45720">
            <a:noAutofit/>
          </a:bodyPr>
          <a:lstStyle/>
          <a:p>
            <a:pPr marL="342900" indent="-342900">
              <a:lnSpc>
                <a:spcPct val="123000"/>
              </a:lnSpc>
              <a:buClr>
                <a:srgbClr val="FF0000"/>
              </a:buClr>
              <a:buFont typeface="Wingdings" panose="05000000000000000000" pitchFamily="2" charset="2"/>
              <a:buChar char="Ø"/>
            </a:pPr>
            <a:r>
              <a:rPr lang="zh-CN" altLang="en-US" sz="2400" b="1" dirty="0"/>
              <a:t>信号量</a:t>
            </a:r>
            <a:r>
              <a:rPr lang="en-US" altLang="zh-CN" sz="2400" b="1" dirty="0">
                <a:solidFill>
                  <a:srgbClr val="FF0000"/>
                </a:solidFill>
              </a:rPr>
              <a:t>S</a:t>
            </a:r>
            <a:r>
              <a:rPr lang="en-US" altLang="zh-CN" sz="2400" b="1" dirty="0"/>
              <a:t>-</a:t>
            </a:r>
            <a:r>
              <a:rPr lang="zh-CN" altLang="en-US" sz="2400" b="1" dirty="0"/>
              <a:t>整型变量</a:t>
            </a:r>
          </a:p>
        </p:txBody>
      </p:sp>
      <p:sp>
        <p:nvSpPr>
          <p:cNvPr id="16" name="îṥľíḑé"/>
          <p:cNvSpPr txBox="1"/>
          <p:nvPr/>
        </p:nvSpPr>
        <p:spPr>
          <a:xfrm>
            <a:off x="1314460" y="2479101"/>
            <a:ext cx="4759872" cy="2060620"/>
          </a:xfrm>
          <a:prstGeom prst="rect">
            <a:avLst/>
          </a:prstGeom>
          <a:noFill/>
        </p:spPr>
        <p:txBody>
          <a:bodyPr wrap="square" lIns="91440" tIns="45720" rIns="91440" bIns="45720">
            <a:noAutofit/>
          </a:bodyPr>
          <a:lstStyle/>
          <a:p>
            <a:pPr marL="182245" indent="0">
              <a:lnSpc>
                <a:spcPct val="110000"/>
              </a:lnSpc>
              <a:buClr>
                <a:schemeClr val="accent2"/>
              </a:buClr>
              <a:buFont typeface="Wingdings 2" panose="05020102010507070707" pitchFamily="18" charset="2"/>
              <a:buNone/>
              <a:defRPr/>
            </a:pPr>
            <a:r>
              <a:rPr lang="en-US" altLang="zh-CN" sz="2400" i="1" dirty="0">
                <a:solidFill>
                  <a:srgbClr val="C00000"/>
                </a:solidFill>
              </a:rPr>
              <a:t>wait(S)</a:t>
            </a:r>
            <a:r>
              <a:rPr lang="zh-CN" altLang="en-US" sz="2400" i="1" dirty="0">
                <a:solidFill>
                  <a:srgbClr val="C00000"/>
                </a:solidFill>
              </a:rPr>
              <a:t>：</a:t>
            </a:r>
            <a:endParaRPr lang="en-US" altLang="zh-CN" sz="2400" i="1" dirty="0">
              <a:solidFill>
                <a:srgbClr val="C00000"/>
              </a:solidFill>
            </a:endParaRPr>
          </a:p>
          <a:p>
            <a:pPr lvl="1">
              <a:lnSpc>
                <a:spcPct val="110000"/>
              </a:lnSpc>
              <a:defRPr/>
            </a:pPr>
            <a:r>
              <a:rPr lang="en-US" altLang="zh-CN" sz="2400" dirty="0">
                <a:solidFill>
                  <a:schemeClr val="accent1">
                    <a:lumMod val="75000"/>
                  </a:schemeClr>
                </a:solidFill>
              </a:rPr>
              <a:t>	while s&lt;=0 ;   /*do no-op*/</a:t>
            </a:r>
          </a:p>
          <a:p>
            <a:pPr marL="990600" lvl="1" indent="-533400">
              <a:lnSpc>
                <a:spcPct val="110000"/>
              </a:lnSpc>
              <a:buFont typeface="Wingdings" panose="05000000000000000000" pitchFamily="2" charset="2"/>
              <a:buNone/>
              <a:defRPr/>
            </a:pPr>
            <a:r>
              <a:rPr lang="en-US" altLang="zh-CN" sz="2400" dirty="0">
                <a:solidFill>
                  <a:schemeClr val="accent1">
                    <a:lumMod val="75000"/>
                  </a:schemeClr>
                </a:solidFill>
              </a:rPr>
              <a:t>	s:=s-1;</a:t>
            </a:r>
          </a:p>
          <a:p>
            <a:pPr marL="182245" indent="0">
              <a:lnSpc>
                <a:spcPct val="110000"/>
              </a:lnSpc>
              <a:buClr>
                <a:schemeClr val="accent2"/>
              </a:buClr>
              <a:buFont typeface="Wingdings 2" panose="05020102010507070707" pitchFamily="18" charset="2"/>
              <a:buNone/>
              <a:defRPr/>
            </a:pPr>
            <a:r>
              <a:rPr lang="en-US" altLang="zh-CN" sz="2400" i="1" dirty="0">
                <a:solidFill>
                  <a:srgbClr val="C00000"/>
                </a:solidFill>
              </a:rPr>
              <a:t>signal(S)</a:t>
            </a:r>
            <a:r>
              <a:rPr lang="zh-CN" altLang="en-US" sz="2400" i="1" dirty="0">
                <a:solidFill>
                  <a:srgbClr val="C00000"/>
                </a:solidFill>
              </a:rPr>
              <a:t>：</a:t>
            </a:r>
          </a:p>
          <a:p>
            <a:pPr marL="990600" lvl="1" indent="-533400">
              <a:lnSpc>
                <a:spcPct val="110000"/>
              </a:lnSpc>
              <a:buFont typeface="Wingdings" panose="05000000000000000000" pitchFamily="2" charset="2"/>
              <a:buNone/>
              <a:defRPr/>
            </a:pPr>
            <a:r>
              <a:rPr lang="en-US" altLang="zh-CN" sz="2400" dirty="0">
                <a:solidFill>
                  <a:schemeClr val="accent1">
                    <a:lumMod val="75000"/>
                  </a:schemeClr>
                </a:solidFill>
              </a:rPr>
              <a:t>	s:=s+1; </a:t>
            </a:r>
          </a:p>
        </p:txBody>
      </p:sp>
      <p:sp>
        <p:nvSpPr>
          <p:cNvPr id="17" name="îṥľíḑé"/>
          <p:cNvSpPr txBox="1"/>
          <p:nvPr/>
        </p:nvSpPr>
        <p:spPr>
          <a:xfrm>
            <a:off x="1134988" y="1931831"/>
            <a:ext cx="6463547" cy="547270"/>
          </a:xfrm>
          <a:prstGeom prst="rect">
            <a:avLst/>
          </a:prstGeom>
          <a:noFill/>
        </p:spPr>
        <p:txBody>
          <a:bodyPr wrap="square" lIns="91440" tIns="45720" rIns="91440" bIns="45720">
            <a:noAutofit/>
          </a:bodyPr>
          <a:lstStyle/>
          <a:p>
            <a:pPr marL="342900" indent="-342900">
              <a:lnSpc>
                <a:spcPct val="123000"/>
              </a:lnSpc>
              <a:buClr>
                <a:srgbClr val="FF0000"/>
              </a:buClr>
              <a:buFont typeface="Wingdings" panose="05000000000000000000" pitchFamily="2" charset="2"/>
              <a:buChar char="Ø"/>
            </a:pPr>
            <a:r>
              <a:rPr lang="zh-CN" altLang="en-US" sz="2400" b="1" dirty="0"/>
              <a:t>提供两个不可分割的</a:t>
            </a:r>
            <a:r>
              <a:rPr lang="en-US" altLang="zh-CN" sz="2400" b="1" dirty="0"/>
              <a:t>[</a:t>
            </a:r>
            <a:r>
              <a:rPr lang="zh-CN" altLang="en-US" sz="2400" b="1" dirty="0"/>
              <a:t>原子操作</a:t>
            </a:r>
            <a:r>
              <a:rPr lang="en-US" altLang="zh-CN" sz="2400" b="1" dirty="0"/>
              <a:t>]</a:t>
            </a:r>
            <a:r>
              <a:rPr lang="zh-CN" altLang="en-US" sz="2400" b="1" dirty="0"/>
              <a:t>访问信号量</a:t>
            </a:r>
            <a:endParaRPr lang="en-US" altLang="zh-CN" sz="2400" b="1" dirty="0"/>
          </a:p>
        </p:txBody>
      </p:sp>
      <p:sp>
        <p:nvSpPr>
          <p:cNvPr id="18" name="îṥľíḑé"/>
          <p:cNvSpPr txBox="1"/>
          <p:nvPr/>
        </p:nvSpPr>
        <p:spPr>
          <a:xfrm>
            <a:off x="1134988" y="4681552"/>
            <a:ext cx="6463547" cy="1629096"/>
          </a:xfrm>
          <a:prstGeom prst="rect">
            <a:avLst/>
          </a:prstGeom>
          <a:noFill/>
        </p:spPr>
        <p:txBody>
          <a:bodyPr wrap="square" lIns="91440" tIns="45720" rIns="91440" bIns="45720">
            <a:noAutofit/>
          </a:bodyPr>
          <a:lstStyle/>
          <a:p>
            <a:pPr marL="342900" indent="-342900">
              <a:lnSpc>
                <a:spcPct val="123000"/>
              </a:lnSpc>
              <a:spcBef>
                <a:spcPts val="600"/>
              </a:spcBef>
              <a:buClr>
                <a:srgbClr val="FF0000"/>
              </a:buClr>
              <a:buFont typeface="Wingdings" panose="05000000000000000000" pitchFamily="2" charset="2"/>
              <a:buChar char="Ø"/>
            </a:pPr>
            <a:r>
              <a:rPr lang="en-US" altLang="zh-CN" sz="2400" b="1" dirty="0"/>
              <a:t>Wait(s)</a:t>
            </a:r>
            <a:r>
              <a:rPr lang="zh-CN" altLang="en-US" sz="2400" b="1" dirty="0"/>
              <a:t>又称为</a:t>
            </a:r>
            <a:r>
              <a:rPr lang="en-US" altLang="zh-CN" sz="2400" b="1" dirty="0"/>
              <a:t>P(S)</a:t>
            </a:r>
          </a:p>
          <a:p>
            <a:pPr marL="342900" indent="-342900">
              <a:lnSpc>
                <a:spcPct val="123000"/>
              </a:lnSpc>
              <a:spcBef>
                <a:spcPts val="600"/>
              </a:spcBef>
              <a:buClr>
                <a:srgbClr val="FF0000"/>
              </a:buClr>
              <a:buFont typeface="Wingdings" panose="05000000000000000000" pitchFamily="2" charset="2"/>
              <a:buChar char="Ø"/>
            </a:pPr>
            <a:r>
              <a:rPr lang="en-US" altLang="zh-CN" sz="2400" b="1" dirty="0"/>
              <a:t>Signal(s)</a:t>
            </a:r>
            <a:r>
              <a:rPr lang="zh-CN" altLang="en-US" sz="2400" b="1" dirty="0"/>
              <a:t>又称为</a:t>
            </a:r>
            <a:r>
              <a:rPr lang="en-US" altLang="zh-CN" sz="2400" b="1" dirty="0"/>
              <a:t>V(S)</a:t>
            </a:r>
          </a:p>
          <a:p>
            <a:pPr marL="342900" indent="-342900">
              <a:lnSpc>
                <a:spcPct val="123000"/>
              </a:lnSpc>
              <a:spcBef>
                <a:spcPts val="600"/>
              </a:spcBef>
              <a:buClr>
                <a:srgbClr val="FF0000"/>
              </a:buClr>
              <a:buFont typeface="Wingdings" panose="05000000000000000000" pitchFamily="2" charset="2"/>
              <a:buChar char="Ø"/>
            </a:pPr>
            <a:r>
              <a:rPr lang="zh-CN" altLang="en-US" sz="2400" b="1" dirty="0">
                <a:solidFill>
                  <a:srgbClr val="FF0000"/>
                </a:solidFill>
              </a:rPr>
              <a:t>缺点</a:t>
            </a:r>
            <a:r>
              <a:rPr lang="zh-CN" altLang="en-US" sz="2400" b="1" dirty="0"/>
              <a:t>：进程忙等</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记录型信号量</a:t>
            </a:r>
            <a:r>
              <a:rPr lang="en-US" altLang="zh-CN" sz="2800" b="1" dirty="0">
                <a:solidFill>
                  <a:schemeClr val="bg1"/>
                </a:solidFill>
              </a:rPr>
              <a:t>:</a:t>
            </a:r>
            <a:r>
              <a:rPr lang="zh-CN" altLang="en-US" sz="2800" b="1" dirty="0">
                <a:solidFill>
                  <a:schemeClr val="bg1"/>
                </a:solidFill>
              </a:rPr>
              <a:t>去除忙等的信号量</a:t>
            </a:r>
          </a:p>
        </p:txBody>
      </p:sp>
      <p:sp>
        <p:nvSpPr>
          <p:cNvPr id="15" name="îṥľíḑé"/>
          <p:cNvSpPr txBox="1"/>
          <p:nvPr/>
        </p:nvSpPr>
        <p:spPr>
          <a:xfrm>
            <a:off x="489622" y="2269224"/>
            <a:ext cx="4610412" cy="3333086"/>
          </a:xfrm>
          <a:prstGeom prst="rect">
            <a:avLst/>
          </a:prstGeom>
          <a:noFill/>
        </p:spPr>
        <p:txBody>
          <a:bodyPr wrap="square" lIns="91440" tIns="45720" rIns="91440" bIns="45720">
            <a:noAutofit/>
          </a:bodyPr>
          <a:lstStyle/>
          <a:p>
            <a:pPr marL="342900" indent="-342900">
              <a:lnSpc>
                <a:spcPct val="132000"/>
              </a:lnSpc>
              <a:spcBef>
                <a:spcPts val="600"/>
              </a:spcBef>
              <a:spcAft>
                <a:spcPts val="600"/>
              </a:spcAft>
              <a:buClr>
                <a:srgbClr val="FF0000"/>
              </a:buClr>
              <a:buFont typeface="Wingdings" panose="05000000000000000000" pitchFamily="2" charset="2"/>
              <a:buChar char="Ø"/>
            </a:pPr>
            <a:r>
              <a:rPr lang="zh-CN" altLang="en-US" sz="2200" dirty="0"/>
              <a:t>信号量只能通过</a:t>
            </a:r>
            <a:r>
              <a:rPr lang="zh-CN" altLang="en-US" sz="2200" dirty="0">
                <a:solidFill>
                  <a:srgbClr val="FF0000"/>
                </a:solidFill>
              </a:rPr>
              <a:t>初始化</a:t>
            </a:r>
            <a:r>
              <a:rPr lang="zh-CN" altLang="en-US" sz="2200" dirty="0"/>
              <a:t>和</a:t>
            </a:r>
            <a:r>
              <a:rPr lang="zh-CN" altLang="en-US" sz="2200" dirty="0">
                <a:solidFill>
                  <a:srgbClr val="FF0000"/>
                </a:solidFill>
              </a:rPr>
              <a:t>两个标准的原语</a:t>
            </a:r>
            <a:r>
              <a:rPr lang="en-US" altLang="zh-CN" sz="2200" dirty="0">
                <a:solidFill>
                  <a:srgbClr val="FF0000"/>
                </a:solidFill>
              </a:rPr>
              <a:t>PV</a:t>
            </a:r>
            <a:r>
              <a:rPr lang="zh-CN" altLang="en-US" sz="2200" dirty="0"/>
              <a:t>来访问－－作为</a:t>
            </a:r>
            <a:r>
              <a:rPr lang="en-US" altLang="zh-CN" sz="2200" dirty="0"/>
              <a:t>OS</a:t>
            </a:r>
            <a:r>
              <a:rPr lang="zh-CN" altLang="en-US" sz="2200" dirty="0"/>
              <a:t>核心代码执行，</a:t>
            </a:r>
            <a:r>
              <a:rPr lang="zh-CN" altLang="en-US" sz="2200" dirty="0">
                <a:solidFill>
                  <a:srgbClr val="FF0000"/>
                </a:solidFill>
              </a:rPr>
              <a:t>不受进程调度的打断</a:t>
            </a:r>
          </a:p>
          <a:p>
            <a:pPr marL="342900" indent="-342900">
              <a:lnSpc>
                <a:spcPct val="132000"/>
              </a:lnSpc>
              <a:spcBef>
                <a:spcPts val="600"/>
              </a:spcBef>
              <a:spcAft>
                <a:spcPts val="600"/>
              </a:spcAft>
              <a:buClr>
                <a:srgbClr val="FF0000"/>
              </a:buClr>
              <a:buFont typeface="Wingdings" panose="05000000000000000000" pitchFamily="2" charset="2"/>
              <a:buChar char="Ø"/>
            </a:pPr>
            <a:r>
              <a:rPr lang="zh-CN" altLang="en-US" sz="2200" dirty="0">
                <a:solidFill>
                  <a:srgbClr val="FF0000"/>
                </a:solidFill>
              </a:rPr>
              <a:t>初始化</a:t>
            </a:r>
            <a:r>
              <a:rPr lang="zh-CN" altLang="en-US" sz="2200" dirty="0"/>
              <a:t>指定一个非负整数值，表示</a:t>
            </a:r>
            <a:r>
              <a:rPr lang="zh-CN" altLang="en-US" sz="2200" dirty="0">
                <a:solidFill>
                  <a:srgbClr val="FF0000"/>
                </a:solidFill>
              </a:rPr>
              <a:t>空闲资源总数</a:t>
            </a:r>
            <a:r>
              <a:rPr lang="zh-CN" altLang="en-US" sz="2200" dirty="0"/>
              <a:t>（又称为</a:t>
            </a:r>
            <a:r>
              <a:rPr lang="en-US" altLang="zh-CN" sz="2200" dirty="0"/>
              <a:t>"</a:t>
            </a:r>
            <a:r>
              <a:rPr lang="zh-CN" altLang="en-US" sz="2200" dirty="0"/>
              <a:t>资源信号量</a:t>
            </a:r>
            <a:r>
              <a:rPr lang="en-US" altLang="zh-CN" sz="2200" dirty="0"/>
              <a:t>"</a:t>
            </a:r>
            <a:r>
              <a:rPr lang="zh-CN" altLang="en-US" sz="2200" dirty="0"/>
              <a:t>）－－若为非负值表示</a:t>
            </a:r>
            <a:r>
              <a:rPr lang="zh-CN" altLang="en-US" sz="2200" dirty="0">
                <a:solidFill>
                  <a:srgbClr val="FF0000"/>
                </a:solidFill>
              </a:rPr>
              <a:t>当前的空闲资源数</a:t>
            </a:r>
            <a:r>
              <a:rPr lang="zh-CN" altLang="en-US" sz="2200" dirty="0"/>
              <a:t>，若为负值其绝对值表示</a:t>
            </a:r>
            <a:r>
              <a:rPr lang="zh-CN" altLang="en-US" sz="2200" dirty="0">
                <a:solidFill>
                  <a:srgbClr val="FF0000"/>
                </a:solidFill>
              </a:rPr>
              <a:t>当前等待临界区的进程数</a:t>
            </a:r>
          </a:p>
        </p:txBody>
      </p:sp>
      <p:sp>
        <p:nvSpPr>
          <p:cNvPr id="7" name="ïSḻiḍé"/>
          <p:cNvSpPr txBox="1"/>
          <p:nvPr/>
        </p:nvSpPr>
        <p:spPr>
          <a:xfrm>
            <a:off x="489621" y="1068945"/>
            <a:ext cx="10843788" cy="1200279"/>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indent="457200" algn="just">
              <a:lnSpc>
                <a:spcPct val="120000"/>
              </a:lnSpc>
            </a:pPr>
            <a:r>
              <a:rPr lang="zh-CN" altLang="en-US" sz="2400" dirty="0">
                <a:latin typeface="+mn-ea"/>
              </a:rPr>
              <a:t>每个信号量</a:t>
            </a:r>
            <a:r>
              <a:rPr lang="en-US" altLang="zh-CN" sz="2400" dirty="0">
                <a:latin typeface="+mn-ea"/>
              </a:rPr>
              <a:t>S</a:t>
            </a:r>
            <a:r>
              <a:rPr lang="zh-CN" altLang="en-US" sz="2400" dirty="0">
                <a:latin typeface="+mn-ea"/>
              </a:rPr>
              <a:t>除一个</a:t>
            </a:r>
            <a:r>
              <a:rPr lang="zh-CN" altLang="en-US" sz="2400" dirty="0">
                <a:solidFill>
                  <a:srgbClr val="FF0000"/>
                </a:solidFill>
                <a:latin typeface="+mn-ea"/>
              </a:rPr>
              <a:t>整数值</a:t>
            </a:r>
            <a:r>
              <a:rPr lang="en-US" altLang="zh-CN" sz="2400" dirty="0" err="1">
                <a:latin typeface="+mn-ea"/>
              </a:rPr>
              <a:t>S.value</a:t>
            </a:r>
            <a:r>
              <a:rPr lang="zh-CN" altLang="en-US" sz="2400" dirty="0">
                <a:latin typeface="+mn-ea"/>
              </a:rPr>
              <a:t>外，还有一个</a:t>
            </a:r>
            <a:r>
              <a:rPr lang="zh-CN" altLang="en-US" sz="2400" dirty="0">
                <a:solidFill>
                  <a:srgbClr val="FF0000"/>
                </a:solidFill>
                <a:latin typeface="+mn-ea"/>
              </a:rPr>
              <a:t>进程等待队列</a:t>
            </a:r>
            <a:r>
              <a:rPr lang="en-US" altLang="zh-CN" sz="2400" dirty="0" err="1">
                <a:latin typeface="+mn-ea"/>
              </a:rPr>
              <a:t>S.list</a:t>
            </a:r>
            <a:r>
              <a:rPr lang="zh-CN" altLang="en-US" sz="2400" dirty="0">
                <a:latin typeface="+mn-ea"/>
              </a:rPr>
              <a:t>，存放阻塞在该信号量的各个进程</a:t>
            </a:r>
            <a:r>
              <a:rPr lang="en-US" altLang="zh-CN" sz="2400" dirty="0">
                <a:latin typeface="+mn-ea"/>
              </a:rPr>
              <a:t>PCB</a:t>
            </a:r>
          </a:p>
        </p:txBody>
      </p:sp>
      <p:sp>
        <p:nvSpPr>
          <p:cNvPr id="8" name="îṥľíḑé"/>
          <p:cNvSpPr txBox="1"/>
          <p:nvPr/>
        </p:nvSpPr>
        <p:spPr>
          <a:xfrm>
            <a:off x="5441081" y="2423771"/>
            <a:ext cx="5892328" cy="2405807"/>
          </a:xfrm>
          <a:prstGeom prst="rect">
            <a:avLst/>
          </a:prstGeom>
          <a:noFill/>
          <a:ln>
            <a:solidFill>
              <a:schemeClr val="bg2">
                <a:lumMod val="75000"/>
              </a:schemeClr>
            </a:solidFill>
          </a:ln>
        </p:spPr>
        <p:txBody>
          <a:bodyPr wrap="square" lIns="91440" tIns="45720" rIns="91440" bIns="45720">
            <a:noAutofit/>
          </a:bodyPr>
          <a:lstStyle/>
          <a:p>
            <a:pPr>
              <a:lnSpc>
                <a:spcPct val="123000"/>
              </a:lnSpc>
              <a:spcBef>
                <a:spcPts val="600"/>
              </a:spcBef>
              <a:buClr>
                <a:srgbClr val="FF0000"/>
              </a:buClr>
            </a:pPr>
            <a:r>
              <a:rPr lang="en-US" altLang="zh-CN" sz="2400" dirty="0"/>
              <a:t>typedef </a:t>
            </a:r>
            <a:r>
              <a:rPr lang="en-US" altLang="zh-CN" sz="2400" dirty="0" err="1"/>
              <a:t>struct</a:t>
            </a:r>
            <a:r>
              <a:rPr lang="en-US" altLang="zh-CN" sz="2400" dirty="0"/>
              <a:t> {</a:t>
            </a:r>
          </a:p>
          <a:p>
            <a:pPr>
              <a:lnSpc>
                <a:spcPct val="123000"/>
              </a:lnSpc>
              <a:spcBef>
                <a:spcPts val="600"/>
              </a:spcBef>
              <a:buClr>
                <a:srgbClr val="FF0000"/>
              </a:buClr>
            </a:pPr>
            <a:r>
              <a:rPr lang="en-US" altLang="zh-CN" sz="2400" dirty="0"/>
              <a:t>	int value;</a:t>
            </a:r>
          </a:p>
          <a:p>
            <a:pPr>
              <a:lnSpc>
                <a:spcPct val="123000"/>
              </a:lnSpc>
              <a:spcBef>
                <a:spcPts val="600"/>
              </a:spcBef>
              <a:buClr>
                <a:srgbClr val="FF0000"/>
              </a:buClr>
            </a:pPr>
            <a:r>
              <a:rPr lang="en-US" altLang="zh-CN" sz="2400" dirty="0"/>
              <a:t>	</a:t>
            </a:r>
            <a:r>
              <a:rPr lang="en-US" altLang="zh-CN" sz="2400" dirty="0" err="1"/>
              <a:t>stuct</a:t>
            </a:r>
            <a:r>
              <a:rPr lang="en-US" altLang="zh-CN" sz="2400" dirty="0"/>
              <a:t> </a:t>
            </a:r>
            <a:r>
              <a:rPr lang="en-US" altLang="zh-CN" sz="2400" dirty="0" err="1"/>
              <a:t>process_control_block</a:t>
            </a:r>
            <a:r>
              <a:rPr lang="en-US" altLang="zh-CN" sz="2400" dirty="0"/>
              <a:t> *list;</a:t>
            </a:r>
          </a:p>
          <a:p>
            <a:pPr>
              <a:lnSpc>
                <a:spcPct val="123000"/>
              </a:lnSpc>
              <a:spcBef>
                <a:spcPts val="600"/>
              </a:spcBef>
              <a:buClr>
                <a:srgbClr val="FF0000"/>
              </a:buClr>
            </a:pPr>
            <a:r>
              <a:rPr lang="en-US" altLang="zh-CN" sz="2400" dirty="0"/>
              <a:t>}semaphore; </a:t>
            </a:r>
          </a:p>
        </p:txBody>
      </p:sp>
      <p:cxnSp>
        <p:nvCxnSpPr>
          <p:cNvPr id="3" name="直接连接符 2"/>
          <p:cNvCxnSpPr/>
          <p:nvPr/>
        </p:nvCxnSpPr>
        <p:spPr>
          <a:xfrm>
            <a:off x="5550794" y="5138670"/>
            <a:ext cx="578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550794" y="5434884"/>
            <a:ext cx="578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550793" y="5705340"/>
            <a:ext cx="57826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550793" y="5975797"/>
            <a:ext cx="578261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wait</a:t>
            </a:r>
            <a:r>
              <a:rPr lang="zh-CN" altLang="en-US" sz="2800" b="1" dirty="0">
                <a:solidFill>
                  <a:schemeClr val="bg1"/>
                </a:solidFill>
              </a:rPr>
              <a:t>、</a:t>
            </a:r>
            <a:r>
              <a:rPr lang="en-US" altLang="zh-CN" sz="2800" b="1" dirty="0">
                <a:solidFill>
                  <a:schemeClr val="bg1"/>
                </a:solidFill>
              </a:rPr>
              <a:t>signal</a:t>
            </a:r>
            <a:r>
              <a:rPr lang="zh-CN" altLang="en-US" sz="2800" b="1" dirty="0">
                <a:solidFill>
                  <a:schemeClr val="bg1"/>
                </a:solidFill>
              </a:rPr>
              <a:t>操作定义</a:t>
            </a:r>
          </a:p>
        </p:txBody>
      </p:sp>
      <p:sp>
        <p:nvSpPr>
          <p:cNvPr id="10" name="内容占位符 2"/>
          <p:cNvSpPr txBox="1"/>
          <p:nvPr/>
        </p:nvSpPr>
        <p:spPr>
          <a:xfrm>
            <a:off x="916121" y="1219591"/>
            <a:ext cx="10610471" cy="50524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buFont typeface="Wingdings 2" panose="05020102010507070707" pitchFamily="18" charset="2"/>
              <a:buNone/>
              <a:defRPr/>
            </a:pPr>
            <a:r>
              <a:rPr lang="en-US" altLang="zh-CN" sz="2800" dirty="0"/>
              <a:t>wait(semaphores *S) {   			</a:t>
            </a:r>
            <a:r>
              <a:rPr lang="en-US" altLang="zh-CN" sz="2400" dirty="0">
                <a:solidFill>
                  <a:srgbClr val="FF0000"/>
                </a:solidFill>
                <a:latin typeface="+mn-ea"/>
              </a:rPr>
              <a:t>//</a:t>
            </a:r>
            <a:r>
              <a:rPr lang="zh-CN" altLang="en-US" sz="2400" dirty="0">
                <a:solidFill>
                  <a:srgbClr val="FF0000"/>
                </a:solidFill>
                <a:latin typeface="+mn-ea"/>
              </a:rPr>
              <a:t>请求一个单位的资源</a:t>
            </a:r>
          </a:p>
          <a:p>
            <a:pPr marL="609600" indent="-609600">
              <a:buFont typeface="Wingdings 2" panose="05020102010507070707" pitchFamily="18" charset="2"/>
              <a:buNone/>
              <a:defRPr/>
            </a:pPr>
            <a:r>
              <a:rPr lang="en-US" altLang="zh-CN" sz="2800" dirty="0"/>
              <a:t>		  S-&gt;value --; 				</a:t>
            </a:r>
            <a:r>
              <a:rPr lang="en-US" altLang="zh-CN" sz="2400" dirty="0">
                <a:solidFill>
                  <a:srgbClr val="FF0000"/>
                </a:solidFill>
                <a:latin typeface="+mn-ea"/>
              </a:rPr>
              <a:t>//</a:t>
            </a:r>
            <a:r>
              <a:rPr lang="zh-CN" altLang="en-US" sz="2400" dirty="0">
                <a:solidFill>
                  <a:srgbClr val="FF0000"/>
                </a:solidFill>
                <a:latin typeface="+mn-ea"/>
              </a:rPr>
              <a:t>资源减少一个</a:t>
            </a:r>
            <a:endParaRPr lang="en-US" altLang="zh-CN" sz="2400" dirty="0">
              <a:solidFill>
                <a:srgbClr val="FF0000"/>
              </a:solidFill>
              <a:latin typeface="+mn-ea"/>
            </a:endParaRPr>
          </a:p>
          <a:p>
            <a:pPr marL="609600" indent="-609600">
              <a:buFont typeface="Wingdings 2" panose="05020102010507070707" pitchFamily="18" charset="2"/>
              <a:buNone/>
              <a:defRPr/>
            </a:pPr>
            <a:r>
              <a:rPr lang="en-US" altLang="zh-CN" sz="2800" dirty="0"/>
              <a:t>		  if (S-&gt;value&lt;0) block(S-&gt;list)</a:t>
            </a:r>
            <a:r>
              <a:rPr lang="en-US" altLang="zh-CN" sz="2000" dirty="0">
                <a:solidFill>
                  <a:schemeClr val="accent1">
                    <a:lumMod val="75000"/>
                  </a:schemeClr>
                </a:solidFill>
              </a:rPr>
              <a:t> 	</a:t>
            </a:r>
            <a:r>
              <a:rPr lang="en-US" altLang="zh-CN" sz="2400" dirty="0">
                <a:solidFill>
                  <a:srgbClr val="FF0000"/>
                </a:solidFill>
                <a:latin typeface="+mn-ea"/>
              </a:rPr>
              <a:t>//</a:t>
            </a:r>
            <a:r>
              <a:rPr lang="zh-CN" altLang="en-US" sz="2400" dirty="0">
                <a:solidFill>
                  <a:srgbClr val="FF0000"/>
                </a:solidFill>
                <a:latin typeface="+mn-ea"/>
              </a:rPr>
              <a:t>进程自我阻塞</a:t>
            </a:r>
            <a:endParaRPr lang="en-US" altLang="zh-CN" sz="2400" dirty="0">
              <a:solidFill>
                <a:srgbClr val="FF0000"/>
              </a:solidFill>
              <a:latin typeface="+mn-ea"/>
            </a:endParaRPr>
          </a:p>
          <a:p>
            <a:pPr marL="609600" indent="-609600">
              <a:buFont typeface="Wingdings 2" panose="05020102010507070707" pitchFamily="18" charset="2"/>
              <a:buNone/>
              <a:defRPr/>
            </a:pPr>
            <a:r>
              <a:rPr lang="en-US" altLang="zh-CN" sz="2800" dirty="0"/>
              <a:t>}</a:t>
            </a:r>
          </a:p>
          <a:p>
            <a:pPr marL="609600" indent="-609600">
              <a:buFont typeface="Wingdings 2" panose="05020102010507070707" pitchFamily="18" charset="2"/>
              <a:buNone/>
              <a:defRPr/>
            </a:pPr>
            <a:endParaRPr lang="en-US" altLang="zh-CN" sz="2800" dirty="0"/>
          </a:p>
          <a:p>
            <a:pPr marL="609600" indent="-609600">
              <a:buFont typeface="Wingdings 2" panose="05020102010507070707" pitchFamily="18" charset="2"/>
              <a:buNone/>
              <a:defRPr/>
            </a:pPr>
            <a:r>
              <a:rPr lang="en-US" altLang="zh-CN" sz="2800" dirty="0"/>
              <a:t>signal(semaphores *S) 			</a:t>
            </a:r>
            <a:r>
              <a:rPr lang="en-US" altLang="zh-CN" sz="2400" dirty="0">
                <a:solidFill>
                  <a:srgbClr val="FF0000"/>
                </a:solidFill>
                <a:latin typeface="+mn-ea"/>
              </a:rPr>
              <a:t>//</a:t>
            </a:r>
            <a:r>
              <a:rPr lang="zh-CN" altLang="en-US" sz="2400" dirty="0">
                <a:solidFill>
                  <a:srgbClr val="FF0000"/>
                </a:solidFill>
                <a:latin typeface="+mn-ea"/>
              </a:rPr>
              <a:t>释放一个单位资源</a:t>
            </a:r>
          </a:p>
          <a:p>
            <a:pPr marL="609600" indent="-609600">
              <a:buFont typeface="Wingdings 2" panose="05020102010507070707" pitchFamily="18" charset="2"/>
              <a:buNone/>
              <a:defRPr/>
            </a:pPr>
            <a:r>
              <a:rPr lang="en-US" altLang="zh-CN" sz="2800" dirty="0"/>
              <a:t>{</a:t>
            </a:r>
          </a:p>
          <a:p>
            <a:pPr marL="609600" indent="-609600">
              <a:buFont typeface="Wingdings 2" panose="05020102010507070707" pitchFamily="18" charset="2"/>
              <a:buNone/>
              <a:defRPr/>
            </a:pPr>
            <a:r>
              <a:rPr lang="en-US" altLang="zh-CN" sz="2800" dirty="0"/>
              <a:t>	  S-&gt;value++; 				</a:t>
            </a:r>
            <a:r>
              <a:rPr lang="en-US" altLang="zh-CN" sz="2400" dirty="0">
                <a:solidFill>
                  <a:srgbClr val="FF0000"/>
                </a:solidFill>
                <a:latin typeface="+mn-ea"/>
              </a:rPr>
              <a:t>//</a:t>
            </a:r>
            <a:r>
              <a:rPr lang="zh-CN" altLang="en-US" sz="2400" dirty="0">
                <a:solidFill>
                  <a:srgbClr val="FF0000"/>
                </a:solidFill>
                <a:latin typeface="+mn-ea"/>
              </a:rPr>
              <a:t>资源增加一个</a:t>
            </a:r>
            <a:endParaRPr lang="en-US" altLang="zh-CN" sz="2400" dirty="0">
              <a:solidFill>
                <a:srgbClr val="FF0000"/>
              </a:solidFill>
              <a:latin typeface="+mn-ea"/>
            </a:endParaRPr>
          </a:p>
          <a:p>
            <a:pPr marL="609600" indent="-609600">
              <a:buFont typeface="Wingdings 2" panose="05020102010507070707" pitchFamily="18" charset="2"/>
              <a:buNone/>
              <a:defRPr/>
            </a:pPr>
            <a:r>
              <a:rPr lang="en-US" altLang="zh-CN" sz="2800" dirty="0"/>
              <a:t>	  if (S-&gt;value&lt;=0) wakeup(S-&gt;list); 	</a:t>
            </a:r>
            <a:r>
              <a:rPr lang="en-US" altLang="zh-CN" sz="2400" dirty="0">
                <a:solidFill>
                  <a:srgbClr val="FF0000"/>
                </a:solidFill>
                <a:latin typeface="+mn-ea"/>
              </a:rPr>
              <a:t>//</a:t>
            </a:r>
            <a:r>
              <a:rPr lang="zh-CN" altLang="en-US" sz="2400" dirty="0">
                <a:solidFill>
                  <a:srgbClr val="FF0000"/>
                </a:solidFill>
                <a:latin typeface="+mn-ea"/>
              </a:rPr>
              <a:t>唤醒等待队列中的一个进程</a:t>
            </a:r>
            <a:endParaRPr lang="en-US" altLang="zh-CN" sz="2400" dirty="0">
              <a:solidFill>
                <a:srgbClr val="FF0000"/>
              </a:solidFill>
              <a:latin typeface="+mn-ea"/>
            </a:endParaRPr>
          </a:p>
          <a:p>
            <a:pPr marL="609600" indent="-609600">
              <a:buFont typeface="Wingdings 2" panose="05020102010507070707" pitchFamily="18" charset="2"/>
              <a:buNone/>
              <a:defRPr/>
            </a:pPr>
            <a:r>
              <a:rPr lang="en-US" altLang="zh-CN" sz="2800" dirty="0"/>
              <a:t>}</a:t>
            </a:r>
            <a:r>
              <a:rPr lang="zh-CN" altLang="en-US" sz="28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AND</a:t>
            </a:r>
            <a:r>
              <a:rPr lang="zh-CN" altLang="en-US" sz="2800" b="1" dirty="0">
                <a:solidFill>
                  <a:schemeClr val="bg1"/>
                </a:solidFill>
              </a:rPr>
              <a:t>型信号量</a:t>
            </a:r>
          </a:p>
        </p:txBody>
      </p:sp>
      <p:sp>
        <p:nvSpPr>
          <p:cNvPr id="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6" name="ïşľîďè"/>
          <p:cNvSpPr/>
          <p:nvPr/>
        </p:nvSpPr>
        <p:spPr>
          <a:xfrm>
            <a:off x="1588" y="1143000"/>
            <a:ext cx="4669654" cy="5003800"/>
          </a:xfrm>
          <a:prstGeom prst="rect">
            <a:avLst/>
          </a:prstGeom>
          <a:blipFill>
            <a:blip r:embed="rId2"/>
            <a:stretch>
              <a:fillRect l="-30450" r="-30284"/>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sp>
        <p:nvSpPr>
          <p:cNvPr id="7" name="îŝļiḋe"/>
          <p:cNvSpPr/>
          <p:nvPr/>
        </p:nvSpPr>
        <p:spPr>
          <a:xfrm>
            <a:off x="4014295" y="1143000"/>
            <a:ext cx="656948" cy="5003800"/>
          </a:xfrm>
          <a:prstGeom prst="rect">
            <a:avLst/>
          </a:prstGeom>
          <a:solidFill>
            <a:schemeClr val="accent1">
              <a:alpha val="7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grpSp>
        <p:nvGrpSpPr>
          <p:cNvPr id="8" name="í$1iďè"/>
          <p:cNvGrpSpPr/>
          <p:nvPr/>
        </p:nvGrpSpPr>
        <p:grpSpPr>
          <a:xfrm>
            <a:off x="4138583" y="1220354"/>
            <a:ext cx="7381903" cy="1200279"/>
            <a:chOff x="4136995" y="1207654"/>
            <a:chExt cx="7381903" cy="1200279"/>
          </a:xfrm>
        </p:grpSpPr>
        <p:sp>
          <p:nvSpPr>
            <p:cNvPr id="9" name="îslîďê"/>
            <p:cNvSpPr/>
            <p:nvPr/>
          </p:nvSpPr>
          <p:spPr>
            <a:xfrm>
              <a:off x="4136995" y="1712614"/>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sp>
          <p:nvSpPr>
            <p:cNvPr id="11" name="ïSḻiḍé"/>
            <p:cNvSpPr txBox="1"/>
            <p:nvPr/>
          </p:nvSpPr>
          <p:spPr>
            <a:xfrm>
              <a:off x="4882717" y="1207654"/>
              <a:ext cx="6636181" cy="1200279"/>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20000"/>
                </a:lnSpc>
              </a:pPr>
              <a:r>
                <a:rPr lang="en-US" altLang="zh-CN" sz="2400" dirty="0">
                  <a:latin typeface="+mj-ea"/>
                  <a:ea typeface="+mj-ea"/>
                </a:rPr>
                <a:t>AND</a:t>
              </a:r>
              <a:r>
                <a:rPr lang="zh-CN" altLang="en-US" sz="2400" dirty="0">
                  <a:latin typeface="+mj-ea"/>
                  <a:ea typeface="+mj-ea"/>
                </a:rPr>
                <a:t>型信号量同步的基本思想：将进程在整个运行过程中需要的所有资源，一次性全部分配给进程，待进程使用完后再一起释放。</a:t>
              </a:r>
            </a:p>
          </p:txBody>
        </p:sp>
      </p:grpSp>
      <p:grpSp>
        <p:nvGrpSpPr>
          <p:cNvPr id="12" name="išḷîḓé"/>
          <p:cNvGrpSpPr/>
          <p:nvPr/>
        </p:nvGrpSpPr>
        <p:grpSpPr>
          <a:xfrm>
            <a:off x="4132258" y="3516323"/>
            <a:ext cx="7388228" cy="653969"/>
            <a:chOff x="4130670" y="2519343"/>
            <a:chExt cx="7388228" cy="653969"/>
          </a:xfrm>
        </p:grpSpPr>
        <p:sp>
          <p:nvSpPr>
            <p:cNvPr id="13" name="íśľïḋé"/>
            <p:cNvSpPr/>
            <p:nvPr/>
          </p:nvSpPr>
          <p:spPr>
            <a:xfrm>
              <a:off x="4130670" y="2682216"/>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sp>
          <p:nvSpPr>
            <p:cNvPr id="14" name="îŝľîḓè"/>
            <p:cNvSpPr txBox="1"/>
            <p:nvPr/>
          </p:nvSpPr>
          <p:spPr>
            <a:xfrm>
              <a:off x="4882717" y="2519343"/>
              <a:ext cx="6636181" cy="653969"/>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2400" dirty="0"/>
                <a:t>对若干个临界资源的分配，采用原子操作。</a:t>
              </a:r>
            </a:p>
          </p:txBody>
        </p:sp>
      </p:grpSp>
      <p:grpSp>
        <p:nvGrpSpPr>
          <p:cNvPr id="15" name="ïSlíḍê"/>
          <p:cNvGrpSpPr/>
          <p:nvPr/>
        </p:nvGrpSpPr>
        <p:grpSpPr>
          <a:xfrm>
            <a:off x="4132258" y="5054050"/>
            <a:ext cx="7388229" cy="497937"/>
            <a:chOff x="4130670" y="5387697"/>
            <a:chExt cx="7388229" cy="497937"/>
          </a:xfrm>
        </p:grpSpPr>
        <p:sp>
          <p:nvSpPr>
            <p:cNvPr id="16" name="ïsľíḓê"/>
            <p:cNvSpPr/>
            <p:nvPr/>
          </p:nvSpPr>
          <p:spPr>
            <a:xfrm>
              <a:off x="4130670" y="5484055"/>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sp>
          <p:nvSpPr>
            <p:cNvPr id="17" name="íṧļîḋê"/>
            <p:cNvSpPr txBox="1"/>
            <p:nvPr/>
          </p:nvSpPr>
          <p:spPr>
            <a:xfrm>
              <a:off x="4882717" y="5387697"/>
              <a:ext cx="6636182" cy="497937"/>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2400" dirty="0"/>
                <a:t>在</a:t>
              </a:r>
              <a:r>
                <a:rPr lang="en-US" altLang="zh-CN" sz="2400" dirty="0"/>
                <a:t>wait(S)</a:t>
              </a:r>
              <a:r>
                <a:rPr lang="zh-CN" altLang="en-US" sz="2400" dirty="0"/>
                <a:t>操作中增加了一个“</a:t>
              </a:r>
              <a:r>
                <a:rPr lang="en-US" altLang="zh-CN" sz="2400" dirty="0"/>
                <a:t>AND”</a:t>
              </a:r>
              <a:r>
                <a:rPr lang="zh-CN" altLang="en-US" sz="2400" dirty="0"/>
                <a:t>条件，故称之为</a:t>
              </a:r>
              <a:r>
                <a:rPr lang="en-US" altLang="zh-CN" sz="2400" dirty="0"/>
                <a:t>AND</a:t>
              </a:r>
              <a:r>
                <a:rPr lang="zh-CN" altLang="en-US" sz="2400" dirty="0"/>
                <a:t>同步，或同时</a:t>
              </a:r>
              <a:r>
                <a:rPr lang="en-US" altLang="zh-CN" sz="2400" dirty="0"/>
                <a:t>wait(S)</a:t>
              </a:r>
              <a:r>
                <a:rPr lang="zh-CN" altLang="en-US" sz="2400" dirty="0"/>
                <a:t>操作，即</a:t>
              </a:r>
              <a:r>
                <a:rPr lang="en-US" altLang="zh-CN" sz="2400" dirty="0" err="1"/>
                <a:t>Swait</a:t>
              </a:r>
              <a:r>
                <a:rPr lang="en-US" altLang="zh-CN" sz="2400" dirty="0"/>
                <a:t>(Simultaneous wait)</a:t>
              </a:r>
              <a:r>
                <a:rPr lang="zh-CN" altLang="en-US" sz="2400" dirty="0"/>
                <a:t>。</a:t>
              </a:r>
            </a:p>
          </p:txBody>
        </p:sp>
      </p:grpSp>
      <p:cxnSp>
        <p:nvCxnSpPr>
          <p:cNvPr id="22" name="直接连接符 21"/>
          <p:cNvCxnSpPr/>
          <p:nvPr/>
        </p:nvCxnSpPr>
        <p:spPr>
          <a:xfrm>
            <a:off x="4960064" y="2790225"/>
            <a:ext cx="6484661"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035826" y="4349140"/>
            <a:ext cx="6484661"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AND</a:t>
            </a:r>
            <a:r>
              <a:rPr lang="zh-CN" altLang="en-US" sz="2800" b="1" dirty="0">
                <a:solidFill>
                  <a:schemeClr val="bg1"/>
                </a:solidFill>
              </a:rPr>
              <a:t>型信号量操作定义</a:t>
            </a:r>
          </a:p>
        </p:txBody>
      </p:sp>
      <p:sp>
        <p:nvSpPr>
          <p:cNvPr id="32" name="内容占位符 3"/>
          <p:cNvSpPr txBox="1"/>
          <p:nvPr/>
        </p:nvSpPr>
        <p:spPr>
          <a:xfrm>
            <a:off x="631758" y="1106823"/>
            <a:ext cx="5640722" cy="5400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US" altLang="zh-CN" sz="2400" dirty="0" err="1">
                <a:solidFill>
                  <a:srgbClr val="0000CC"/>
                </a:solidFill>
              </a:rPr>
              <a:t>Swait</a:t>
            </a:r>
            <a:r>
              <a:rPr lang="en-US" altLang="zh-CN" sz="2400" dirty="0"/>
              <a:t>(S1</a:t>
            </a:r>
            <a:r>
              <a:rPr lang="ar-SA" altLang="zh-CN" sz="2400" dirty="0"/>
              <a:t>，</a:t>
            </a:r>
            <a:r>
              <a:rPr lang="en-US" altLang="zh-CN" sz="2400" dirty="0"/>
              <a:t>S2</a:t>
            </a:r>
            <a:r>
              <a:rPr lang="ar-SA" altLang="zh-CN" sz="2400" dirty="0"/>
              <a:t>，…，</a:t>
            </a:r>
            <a:r>
              <a:rPr lang="en-US" altLang="zh-CN" sz="2400" dirty="0"/>
              <a:t>Sn)  {</a:t>
            </a:r>
            <a:endParaRPr lang="zh-CN" altLang="zh-CN" sz="2400" dirty="0"/>
          </a:p>
          <a:p>
            <a:pPr marL="0" indent="0">
              <a:buFont typeface="Wingdings 2" panose="05020102010507070707" pitchFamily="18" charset="2"/>
              <a:buNone/>
            </a:pPr>
            <a:r>
              <a:rPr lang="en-US" altLang="zh-CN" sz="2400" dirty="0"/>
              <a:t>     while (TRUE)  {</a:t>
            </a:r>
            <a:endParaRPr lang="zh-CN" altLang="zh-CN" sz="2400" dirty="0"/>
          </a:p>
          <a:p>
            <a:pPr marL="0" indent="0">
              <a:buFont typeface="Wingdings 2" panose="05020102010507070707" pitchFamily="18" charset="2"/>
              <a:buNone/>
            </a:pPr>
            <a:r>
              <a:rPr lang="ar-SA" altLang="zh-CN" sz="2400" dirty="0"/>
              <a:t>　　　</a:t>
            </a:r>
            <a:r>
              <a:rPr lang="en-US" altLang="zh-CN" sz="2400" dirty="0"/>
              <a:t>if (Si&gt;=1 &amp;&amp; </a:t>
            </a:r>
            <a:r>
              <a:rPr lang="ar-SA" altLang="zh-CN" sz="2400" dirty="0"/>
              <a:t>…</a:t>
            </a:r>
            <a:r>
              <a:rPr lang="en-US" altLang="zh-CN" sz="2400" dirty="0"/>
              <a:t> &amp;&amp; Sn&gt;=1) {</a:t>
            </a:r>
            <a:endParaRPr lang="zh-CN" altLang="zh-CN" sz="2400" dirty="0"/>
          </a:p>
          <a:p>
            <a:pPr marL="0" indent="0">
              <a:buFont typeface="Wingdings 2" panose="05020102010507070707" pitchFamily="18" charset="2"/>
              <a:buNone/>
            </a:pPr>
            <a:r>
              <a:rPr lang="en-US" altLang="zh-CN" sz="2400" dirty="0"/>
              <a:t>             for (</a:t>
            </a:r>
            <a:r>
              <a:rPr lang="en-US" altLang="zh-CN" sz="2400" dirty="0" err="1"/>
              <a:t>i</a:t>
            </a:r>
            <a:r>
              <a:rPr lang="en-US" altLang="zh-CN" sz="2400" dirty="0"/>
              <a:t> =1;i&lt;=</a:t>
            </a:r>
            <a:r>
              <a:rPr lang="en-US" altLang="zh-CN" sz="2400" dirty="0" err="1"/>
              <a:t>n;i</a:t>
            </a:r>
            <a:r>
              <a:rPr lang="en-US" altLang="zh-CN" sz="2400" dirty="0"/>
              <a:t>++) Si--;</a:t>
            </a:r>
            <a:r>
              <a:rPr lang="ar-SA" altLang="zh-CN" sz="2400" dirty="0"/>
              <a:t>；</a:t>
            </a:r>
            <a:endParaRPr lang="zh-CN" altLang="zh-CN" sz="2400" dirty="0"/>
          </a:p>
          <a:p>
            <a:pPr marL="0" indent="0">
              <a:buFont typeface="Wingdings 2" panose="05020102010507070707" pitchFamily="18" charset="2"/>
              <a:buNone/>
            </a:pPr>
            <a:r>
              <a:rPr lang="ar-SA" altLang="zh-CN" sz="2400" dirty="0"/>
              <a:t>　　　　</a:t>
            </a:r>
            <a:r>
              <a:rPr lang="en-US" altLang="zh-CN" sz="2400" dirty="0"/>
              <a:t>break;</a:t>
            </a:r>
            <a:endParaRPr lang="zh-CN" altLang="zh-CN" sz="2400" dirty="0"/>
          </a:p>
          <a:p>
            <a:pPr marL="0" indent="0">
              <a:buFont typeface="Wingdings 2" panose="05020102010507070707" pitchFamily="18" charset="2"/>
              <a:buNone/>
            </a:pPr>
            <a:r>
              <a:rPr lang="en-US" altLang="zh-CN" sz="2400" dirty="0"/>
              <a:t>             }</a:t>
            </a:r>
          </a:p>
          <a:p>
            <a:pPr marL="0" indent="0">
              <a:buFont typeface="Wingdings 2" panose="05020102010507070707" pitchFamily="18" charset="2"/>
              <a:buNone/>
            </a:pPr>
            <a:r>
              <a:rPr lang="ar-SA" altLang="zh-CN" sz="2400" dirty="0"/>
              <a:t>　　　</a:t>
            </a:r>
            <a:r>
              <a:rPr lang="en-US" altLang="zh-CN" sz="2400" dirty="0"/>
              <a:t>else  {</a:t>
            </a:r>
            <a:endParaRPr lang="zh-CN" altLang="zh-CN" sz="2400" dirty="0"/>
          </a:p>
          <a:p>
            <a:pPr marL="0" indent="0">
              <a:buFont typeface="Wingdings 2" panose="05020102010507070707" pitchFamily="18" charset="2"/>
              <a:buNone/>
            </a:pPr>
            <a:r>
              <a:rPr lang="ar-SA" altLang="zh-CN" sz="2400" dirty="0"/>
              <a:t>　　　</a:t>
            </a:r>
            <a:r>
              <a:rPr lang="en-US" altLang="zh-CN" sz="2400" dirty="0"/>
              <a:t>place the process in the waiting queue associated with the first Si found with Si&lt;1</a:t>
            </a:r>
            <a:r>
              <a:rPr lang="ar-SA" altLang="zh-CN" sz="2400" dirty="0"/>
              <a:t>，</a:t>
            </a:r>
            <a:r>
              <a:rPr lang="en-US" altLang="zh-CN" sz="2400" dirty="0"/>
              <a:t>and set the program count of this process to the beginning of </a:t>
            </a:r>
            <a:r>
              <a:rPr lang="en-US" altLang="zh-CN" sz="2400" dirty="0" err="1"/>
              <a:t>Swait</a:t>
            </a:r>
            <a:r>
              <a:rPr lang="en-US" altLang="zh-CN" sz="2400" dirty="0"/>
              <a:t> operation</a:t>
            </a:r>
            <a:endParaRPr lang="zh-CN" altLang="zh-CN" sz="2400" dirty="0"/>
          </a:p>
          <a:p>
            <a:pPr marL="0" indent="0">
              <a:buFont typeface="Wingdings 2" panose="05020102010507070707" pitchFamily="18" charset="2"/>
              <a:buNone/>
            </a:pPr>
            <a:r>
              <a:rPr lang="ar-SA" altLang="zh-CN" sz="2400" dirty="0"/>
              <a:t>　　　</a:t>
            </a:r>
            <a:r>
              <a:rPr lang="en-US" altLang="zh-CN" sz="2400" dirty="0"/>
              <a:t>}</a:t>
            </a:r>
            <a:endParaRPr lang="zh-CN" altLang="zh-CN" sz="2400" dirty="0"/>
          </a:p>
          <a:p>
            <a:pPr marL="0" indent="0">
              <a:buFont typeface="Wingdings 2" panose="05020102010507070707" pitchFamily="18" charset="2"/>
              <a:buNone/>
            </a:pPr>
            <a:r>
              <a:rPr lang="en-US" altLang="zh-CN" sz="2400" dirty="0"/>
              <a:t>      }}</a:t>
            </a:r>
            <a:endParaRPr lang="zh-CN" altLang="zh-CN" sz="2400" dirty="0"/>
          </a:p>
          <a:p>
            <a:pPr marL="0" indent="0">
              <a:buFont typeface="Wingdings 2" panose="05020102010507070707" pitchFamily="18" charset="2"/>
              <a:buNone/>
            </a:pPr>
            <a:endParaRPr lang="zh-CN" altLang="en-US" sz="2400" dirty="0"/>
          </a:p>
        </p:txBody>
      </p:sp>
      <p:sp>
        <p:nvSpPr>
          <p:cNvPr id="33" name="内容占位符 4"/>
          <p:cNvSpPr txBox="1"/>
          <p:nvPr/>
        </p:nvSpPr>
        <p:spPr>
          <a:xfrm>
            <a:off x="6836177" y="1196975"/>
            <a:ext cx="4999038" cy="46500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US" altLang="zh-CN" sz="2400" dirty="0" err="1">
                <a:solidFill>
                  <a:srgbClr val="0000CC"/>
                </a:solidFill>
              </a:rPr>
              <a:t>Ssignal</a:t>
            </a:r>
            <a:r>
              <a:rPr lang="en-US" altLang="zh-CN" sz="2400" dirty="0"/>
              <a:t>(S1</a:t>
            </a:r>
            <a:r>
              <a:rPr lang="ar-SA" altLang="zh-CN" sz="2400" dirty="0"/>
              <a:t>，</a:t>
            </a:r>
            <a:r>
              <a:rPr lang="en-US" altLang="zh-CN" sz="2400" dirty="0"/>
              <a:t>S2</a:t>
            </a:r>
            <a:r>
              <a:rPr lang="ar-SA" altLang="zh-CN" sz="2400" dirty="0"/>
              <a:t>，</a:t>
            </a:r>
            <a:r>
              <a:rPr lang="en-US" altLang="zh-CN" sz="2400" dirty="0"/>
              <a:t>…</a:t>
            </a:r>
            <a:r>
              <a:rPr lang="ar-SA" altLang="zh-CN" sz="2400" dirty="0"/>
              <a:t>，</a:t>
            </a:r>
            <a:r>
              <a:rPr lang="en-US" altLang="zh-CN" sz="2400" dirty="0"/>
              <a:t>Sn)  {</a:t>
            </a:r>
            <a:endParaRPr lang="zh-CN" altLang="zh-CN" sz="2400" dirty="0"/>
          </a:p>
          <a:p>
            <a:pPr marL="0" indent="0">
              <a:buFont typeface="Wingdings 2" panose="05020102010507070707" pitchFamily="18" charset="2"/>
              <a:buNone/>
            </a:pPr>
            <a:r>
              <a:rPr lang="en-US" altLang="zh-CN" sz="2400" dirty="0"/>
              <a:t>      while (TRUE) {</a:t>
            </a:r>
            <a:endParaRPr lang="zh-CN" altLang="zh-CN" sz="2400" dirty="0"/>
          </a:p>
          <a:p>
            <a:pPr marL="0" indent="0">
              <a:buFont typeface="Wingdings 2" panose="05020102010507070707" pitchFamily="18" charset="2"/>
              <a:buNone/>
            </a:pPr>
            <a:r>
              <a:rPr lang="ar-SA" altLang="zh-CN" sz="2400" dirty="0"/>
              <a:t>　　</a:t>
            </a:r>
            <a:r>
              <a:rPr lang="en-US" altLang="zh-CN" sz="2400" dirty="0"/>
              <a:t>    for (</a:t>
            </a:r>
            <a:r>
              <a:rPr lang="en-US" altLang="zh-CN" sz="2400" dirty="0" err="1"/>
              <a:t>i</a:t>
            </a:r>
            <a:r>
              <a:rPr lang="en-US" altLang="zh-CN" sz="2400" dirty="0"/>
              <a:t>=1 ; </a:t>
            </a:r>
            <a:r>
              <a:rPr lang="en-US" altLang="zh-CN" sz="2400" dirty="0" err="1"/>
              <a:t>i</a:t>
            </a:r>
            <a:r>
              <a:rPr lang="en-US" altLang="zh-CN" sz="2400" dirty="0"/>
              <a:t>&lt;=</a:t>
            </a:r>
            <a:r>
              <a:rPr lang="en-US" altLang="zh-CN" sz="2400" dirty="0" err="1"/>
              <a:t>n;i</a:t>
            </a:r>
            <a:r>
              <a:rPr lang="en-US" altLang="zh-CN" sz="2400" dirty="0"/>
              <a:t>++) {</a:t>
            </a:r>
            <a:endParaRPr lang="zh-CN" altLang="zh-CN" sz="2400" dirty="0"/>
          </a:p>
          <a:p>
            <a:pPr marL="0" indent="0">
              <a:buFont typeface="Wingdings 2" panose="05020102010507070707" pitchFamily="18" charset="2"/>
              <a:buNone/>
            </a:pPr>
            <a:r>
              <a:rPr lang="en-US" altLang="zh-CN" sz="2400" dirty="0"/>
              <a:t>             Si++</a:t>
            </a:r>
            <a:r>
              <a:rPr lang="ar-SA" altLang="zh-CN" sz="2400" dirty="0"/>
              <a:t>；</a:t>
            </a:r>
            <a:endParaRPr lang="zh-CN" altLang="zh-CN" sz="2400" dirty="0"/>
          </a:p>
          <a:p>
            <a:pPr marL="0" indent="0">
              <a:buFont typeface="Wingdings 2" panose="05020102010507070707" pitchFamily="18" charset="2"/>
              <a:buNone/>
            </a:pPr>
            <a:r>
              <a:rPr lang="ar-SA" altLang="zh-CN" sz="2400" dirty="0"/>
              <a:t>　　　</a:t>
            </a:r>
            <a:r>
              <a:rPr lang="en-US" altLang="zh-CN" sz="2400" dirty="0"/>
              <a:t>Remove all the process waiting in the queue associated with Si into the ready queue.</a:t>
            </a:r>
            <a:endParaRPr lang="zh-CN" altLang="zh-CN" sz="2400" dirty="0"/>
          </a:p>
          <a:p>
            <a:pPr marL="0" indent="0">
              <a:buFont typeface="Wingdings 2" panose="05020102010507070707" pitchFamily="18" charset="2"/>
              <a:buNone/>
            </a:pPr>
            <a:r>
              <a:rPr lang="ar-SA" altLang="zh-CN" sz="2400" dirty="0"/>
              <a:t>　　 </a:t>
            </a:r>
            <a:r>
              <a:rPr lang="en-US" altLang="zh-CN" sz="2400" dirty="0"/>
              <a:t>    }</a:t>
            </a:r>
            <a:endParaRPr lang="zh-CN" altLang="zh-CN" sz="2400" dirty="0"/>
          </a:p>
          <a:p>
            <a:pPr marL="0" indent="0">
              <a:buFont typeface="Wingdings 2" panose="05020102010507070707" pitchFamily="18" charset="2"/>
              <a:buNone/>
            </a:pPr>
            <a:r>
              <a:rPr lang="en-US" altLang="zh-CN" sz="2400" dirty="0"/>
              <a:t>       }</a:t>
            </a:r>
            <a:endParaRPr lang="zh-CN" altLang="zh-CN" sz="2400" dirty="0"/>
          </a:p>
          <a:p>
            <a:pPr marL="0" indent="0">
              <a:buFont typeface="Wingdings 2" panose="05020102010507070707" pitchFamily="18" charset="2"/>
              <a:buNone/>
            </a:pPr>
            <a:r>
              <a:rPr lang="en-US" altLang="zh-CN" sz="2400" dirty="0"/>
              <a:t>}</a:t>
            </a:r>
            <a:endParaRPr lang="zh-CN" altLang="zh-CN" sz="2400" dirty="0"/>
          </a:p>
          <a:p>
            <a:pPr marL="0" indent="0">
              <a:buFont typeface="Wingdings 2" panose="05020102010507070707" pitchFamily="18" charset="2"/>
              <a:buNone/>
            </a:pPr>
            <a:endParaRPr lang="zh-CN" altLang="en-US" sz="2400" dirty="0"/>
          </a:p>
        </p:txBody>
      </p:sp>
      <p:cxnSp>
        <p:nvCxnSpPr>
          <p:cNvPr id="34" name="直接连接符 33"/>
          <p:cNvCxnSpPr/>
          <p:nvPr/>
        </p:nvCxnSpPr>
        <p:spPr>
          <a:xfrm>
            <a:off x="6426558" y="1196975"/>
            <a:ext cx="0" cy="480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426558" y="5847008"/>
            <a:ext cx="528033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信号量集</a:t>
            </a:r>
          </a:p>
        </p:txBody>
      </p:sp>
      <p:sp>
        <p:nvSpPr>
          <p:cNvPr id="24" name="文本框 23"/>
          <p:cNvSpPr txBox="1"/>
          <p:nvPr/>
        </p:nvSpPr>
        <p:spPr>
          <a:xfrm>
            <a:off x="1357521" y="1168535"/>
            <a:ext cx="10027404" cy="4920771"/>
          </a:xfrm>
          <a:prstGeom prst="rect">
            <a:avLst/>
          </a:prstGeom>
          <a:noFill/>
        </p:spPr>
        <p:txBody>
          <a:bodyPr wrap="square" rtlCol="0">
            <a:spAutoFit/>
          </a:bodyPr>
          <a:lstStyle/>
          <a:p>
            <a:pPr>
              <a:lnSpc>
                <a:spcPct val="120000"/>
              </a:lnSpc>
              <a:spcBef>
                <a:spcPts val="600"/>
              </a:spcBef>
              <a:spcAft>
                <a:spcPts val="600"/>
              </a:spcAft>
            </a:pPr>
            <a:r>
              <a:rPr lang="zh-CN" altLang="en-US" sz="2400" dirty="0"/>
              <a:t>在记录型信号量中，</a:t>
            </a:r>
            <a:r>
              <a:rPr lang="en-US" altLang="zh-CN" sz="2400" dirty="0"/>
              <a:t>wait</a:t>
            </a:r>
            <a:r>
              <a:rPr lang="zh-CN" altLang="en-US" sz="2400" dirty="0"/>
              <a:t>或</a:t>
            </a:r>
            <a:r>
              <a:rPr lang="en-US" altLang="zh-CN" sz="2400" dirty="0"/>
              <a:t>signal</a:t>
            </a:r>
            <a:r>
              <a:rPr lang="zh-CN" altLang="en-US" sz="2400" dirty="0"/>
              <a:t>仅能对某类临界资源进行</a:t>
            </a:r>
            <a:r>
              <a:rPr lang="zh-CN" altLang="en-US" sz="2400" dirty="0">
                <a:solidFill>
                  <a:srgbClr val="FF0000"/>
                </a:solidFill>
              </a:rPr>
              <a:t>一个单位的申请和释放</a:t>
            </a:r>
            <a:r>
              <a:rPr lang="zh-CN" altLang="en-US" sz="2400" dirty="0"/>
              <a:t>，当一次需要</a:t>
            </a:r>
            <a:r>
              <a:rPr lang="en-US" altLang="zh-CN" sz="2400" dirty="0"/>
              <a:t>N</a:t>
            </a:r>
            <a:r>
              <a:rPr lang="zh-CN" altLang="en-US" sz="2400" dirty="0"/>
              <a:t>个单位时，需要</a:t>
            </a:r>
            <a:r>
              <a:rPr lang="en-US" altLang="zh-CN" sz="2400" dirty="0"/>
              <a:t>N</a:t>
            </a:r>
            <a:r>
              <a:rPr lang="zh-CN" altLang="en-US" sz="2400" dirty="0"/>
              <a:t>次</a:t>
            </a:r>
            <a:r>
              <a:rPr lang="en-US" altLang="zh-CN" sz="2400" dirty="0"/>
              <a:t>wait/signal</a:t>
            </a:r>
            <a:r>
              <a:rPr lang="zh-CN" altLang="en-US" sz="2400" dirty="0"/>
              <a:t>操作，</a:t>
            </a:r>
            <a:r>
              <a:rPr lang="zh-CN" altLang="en-US" sz="2400" dirty="0">
                <a:solidFill>
                  <a:srgbClr val="FF0000"/>
                </a:solidFill>
              </a:rPr>
              <a:t>效率低下，甚至增加死锁概率。</a:t>
            </a:r>
            <a:endParaRPr lang="en-US" altLang="zh-CN" sz="2400" dirty="0">
              <a:solidFill>
                <a:srgbClr val="FF0000"/>
              </a:solidFill>
              <a:latin typeface="+mn-ea"/>
            </a:endParaRPr>
          </a:p>
          <a:p>
            <a:pPr algn="just">
              <a:lnSpc>
                <a:spcPct val="120000"/>
              </a:lnSpc>
              <a:spcBef>
                <a:spcPts val="600"/>
              </a:spcBef>
              <a:spcAft>
                <a:spcPts val="600"/>
              </a:spcAft>
            </a:pPr>
            <a:r>
              <a:rPr lang="zh-CN" altLang="en-US" sz="2400" dirty="0">
                <a:latin typeface="+mn-ea"/>
              </a:rPr>
              <a:t>扩充</a:t>
            </a:r>
            <a:r>
              <a:rPr lang="en-US" altLang="zh-CN" sz="2400" dirty="0">
                <a:latin typeface="+mn-ea"/>
              </a:rPr>
              <a:t>AND</a:t>
            </a:r>
            <a:r>
              <a:rPr lang="zh-CN" altLang="en-US" sz="2400" dirty="0">
                <a:latin typeface="+mn-ea"/>
              </a:rPr>
              <a:t>信号量：对进程所申请的所有资源以及每类资源不同的资源需求量，在一次</a:t>
            </a:r>
            <a:r>
              <a:rPr lang="en-US" altLang="zh-CN" sz="2400" dirty="0">
                <a:latin typeface="+mn-ea"/>
              </a:rPr>
              <a:t>P</a:t>
            </a:r>
            <a:r>
              <a:rPr lang="zh-CN" altLang="en-US" sz="2400" dirty="0">
                <a:latin typeface="+mn-ea"/>
              </a:rPr>
              <a:t>、</a:t>
            </a:r>
            <a:r>
              <a:rPr lang="en-US" altLang="zh-CN" sz="2400" dirty="0">
                <a:latin typeface="+mn-ea"/>
              </a:rPr>
              <a:t>V</a:t>
            </a:r>
            <a:r>
              <a:rPr lang="zh-CN" altLang="en-US" sz="2400" dirty="0">
                <a:latin typeface="+mn-ea"/>
              </a:rPr>
              <a:t>原语操作中完成申请或释放</a:t>
            </a:r>
          </a:p>
          <a:p>
            <a:pPr marL="342900" indent="-342900">
              <a:lnSpc>
                <a:spcPct val="120000"/>
              </a:lnSpc>
              <a:spcBef>
                <a:spcPts val="600"/>
              </a:spcBef>
              <a:spcAft>
                <a:spcPts val="600"/>
              </a:spcAft>
              <a:buClr>
                <a:srgbClr val="FF0000"/>
              </a:buClr>
              <a:buFont typeface="Wingdings" panose="05000000000000000000" pitchFamily="2" charset="2"/>
              <a:buChar char="Ø"/>
            </a:pPr>
            <a:r>
              <a:rPr lang="zh-CN" altLang="en-US" sz="2200" dirty="0">
                <a:latin typeface="+mn-ea"/>
              </a:rPr>
              <a:t>进程对信号量</a:t>
            </a:r>
            <a:r>
              <a:rPr lang="en-US" altLang="zh-CN" sz="2200" dirty="0">
                <a:latin typeface="+mn-ea"/>
              </a:rPr>
              <a:t>Si</a:t>
            </a:r>
            <a:r>
              <a:rPr lang="zh-CN" altLang="en-US" sz="2200" dirty="0">
                <a:latin typeface="+mn-ea"/>
              </a:rPr>
              <a:t>的测试值是该资源的分配下限值</a:t>
            </a:r>
            <a:r>
              <a:rPr lang="en-US" altLang="zh-CN" sz="2200" dirty="0">
                <a:latin typeface="+mn-ea"/>
              </a:rPr>
              <a:t>ti</a:t>
            </a:r>
            <a:r>
              <a:rPr lang="zh-CN" altLang="en-US" sz="2200" dirty="0">
                <a:latin typeface="+mn-ea"/>
              </a:rPr>
              <a:t>，即要求</a:t>
            </a:r>
            <a:r>
              <a:rPr lang="en-US" altLang="zh-CN" sz="2200" dirty="0" err="1">
                <a:latin typeface="+mn-ea"/>
              </a:rPr>
              <a:t>Si≥ti</a:t>
            </a:r>
            <a:r>
              <a:rPr lang="zh-CN" altLang="en-US" sz="2200" dirty="0">
                <a:latin typeface="+mn-ea"/>
              </a:rPr>
              <a:t>，否则不予分配。一旦允许分配，进程对该资源的需求值为</a:t>
            </a:r>
            <a:r>
              <a:rPr lang="en-US" altLang="zh-CN" sz="2200" dirty="0">
                <a:latin typeface="+mn-ea"/>
              </a:rPr>
              <a:t>di</a:t>
            </a:r>
            <a:r>
              <a:rPr lang="zh-CN" altLang="en-US" sz="2200" dirty="0">
                <a:latin typeface="+mn-ea"/>
              </a:rPr>
              <a:t>，即表示资源占用量，进行</a:t>
            </a:r>
            <a:r>
              <a:rPr lang="en-US" altLang="zh-CN" sz="2200" dirty="0">
                <a:latin typeface="+mn-ea"/>
              </a:rPr>
              <a:t>Si= Si-di</a:t>
            </a:r>
            <a:r>
              <a:rPr lang="zh-CN" altLang="en-US" sz="2200" dirty="0">
                <a:latin typeface="+mn-ea"/>
              </a:rPr>
              <a:t>操作</a:t>
            </a:r>
          </a:p>
          <a:p>
            <a:pPr marL="342900" indent="-342900">
              <a:lnSpc>
                <a:spcPct val="120000"/>
              </a:lnSpc>
              <a:spcBef>
                <a:spcPts val="600"/>
              </a:spcBef>
              <a:spcAft>
                <a:spcPts val="600"/>
              </a:spcAft>
              <a:buClr>
                <a:srgbClr val="FF0000"/>
              </a:buClr>
              <a:buFont typeface="Wingdings" panose="05000000000000000000" pitchFamily="2" charset="2"/>
              <a:buChar char="Ø"/>
            </a:pPr>
            <a:r>
              <a:rPr lang="en-US" altLang="zh-CN" sz="2200" dirty="0" err="1">
                <a:latin typeface="+mn-ea"/>
              </a:rPr>
              <a:t>Swait</a:t>
            </a:r>
            <a:r>
              <a:rPr lang="en-US" altLang="zh-CN" sz="2200" dirty="0">
                <a:latin typeface="+mn-ea"/>
              </a:rPr>
              <a:t>(S1</a:t>
            </a:r>
            <a:r>
              <a:rPr lang="zh-CN" altLang="en-US" sz="2200" dirty="0">
                <a:latin typeface="+mn-ea"/>
              </a:rPr>
              <a:t>，</a:t>
            </a:r>
            <a:r>
              <a:rPr lang="en-US" altLang="zh-CN" sz="2200" dirty="0">
                <a:latin typeface="+mn-ea"/>
              </a:rPr>
              <a:t>t1</a:t>
            </a:r>
            <a:r>
              <a:rPr lang="zh-CN" altLang="en-US" sz="2200" dirty="0">
                <a:latin typeface="+mn-ea"/>
              </a:rPr>
              <a:t>，</a:t>
            </a:r>
            <a:r>
              <a:rPr lang="en-US" altLang="zh-CN" sz="2200" dirty="0">
                <a:latin typeface="+mn-ea"/>
              </a:rPr>
              <a:t>d1</a:t>
            </a:r>
            <a:r>
              <a:rPr lang="zh-CN" altLang="en-US" sz="2200" dirty="0">
                <a:latin typeface="+mn-ea"/>
              </a:rPr>
              <a:t>，</a:t>
            </a:r>
            <a:r>
              <a:rPr lang="en-US" altLang="zh-CN" sz="2200" dirty="0">
                <a:latin typeface="+mn-ea"/>
              </a:rPr>
              <a:t>…</a:t>
            </a:r>
            <a:r>
              <a:rPr lang="zh-CN" altLang="en-US" sz="2200" dirty="0">
                <a:latin typeface="+mn-ea"/>
              </a:rPr>
              <a:t>，</a:t>
            </a:r>
            <a:r>
              <a:rPr lang="en-US" altLang="zh-CN" sz="2200" dirty="0">
                <a:latin typeface="+mn-ea"/>
              </a:rPr>
              <a:t>Sn</a:t>
            </a:r>
            <a:r>
              <a:rPr lang="zh-CN" altLang="en-US" sz="2200" dirty="0">
                <a:latin typeface="+mn-ea"/>
              </a:rPr>
              <a:t>，</a:t>
            </a:r>
            <a:r>
              <a:rPr lang="en-US" altLang="zh-CN" sz="2200" dirty="0" err="1">
                <a:latin typeface="+mn-ea"/>
              </a:rPr>
              <a:t>tn</a:t>
            </a:r>
            <a:r>
              <a:rPr lang="zh-CN" altLang="en-US" sz="2200" dirty="0">
                <a:latin typeface="+mn-ea"/>
              </a:rPr>
              <a:t>，</a:t>
            </a:r>
            <a:r>
              <a:rPr lang="en-US" altLang="zh-CN" sz="2200" dirty="0" err="1">
                <a:latin typeface="+mn-ea"/>
              </a:rPr>
              <a:t>dn</a:t>
            </a:r>
            <a:r>
              <a:rPr lang="en-US" altLang="zh-CN" sz="2200" dirty="0">
                <a:latin typeface="+mn-ea"/>
              </a:rPr>
              <a:t>)</a:t>
            </a:r>
          </a:p>
          <a:p>
            <a:pPr marL="342900" indent="-342900">
              <a:lnSpc>
                <a:spcPct val="120000"/>
              </a:lnSpc>
              <a:spcBef>
                <a:spcPts val="600"/>
              </a:spcBef>
              <a:spcAft>
                <a:spcPts val="600"/>
              </a:spcAft>
              <a:buClr>
                <a:srgbClr val="FF0000"/>
              </a:buClr>
              <a:buFont typeface="Wingdings" panose="05000000000000000000" pitchFamily="2" charset="2"/>
              <a:buChar char="Ø"/>
            </a:pPr>
            <a:r>
              <a:rPr lang="en-US" altLang="zh-CN" sz="2200" dirty="0" err="1">
                <a:latin typeface="+mn-ea"/>
              </a:rPr>
              <a:t>Ssignal</a:t>
            </a:r>
            <a:r>
              <a:rPr lang="en-US" altLang="zh-CN" sz="2200" dirty="0">
                <a:latin typeface="+mn-ea"/>
              </a:rPr>
              <a:t>(S1</a:t>
            </a:r>
            <a:r>
              <a:rPr lang="zh-CN" altLang="en-US" sz="2200" dirty="0">
                <a:latin typeface="+mn-ea"/>
              </a:rPr>
              <a:t>，</a:t>
            </a:r>
            <a:r>
              <a:rPr lang="en-US" altLang="zh-CN" sz="2200" dirty="0">
                <a:latin typeface="+mn-ea"/>
              </a:rPr>
              <a:t>d1</a:t>
            </a:r>
            <a:r>
              <a:rPr lang="zh-CN" altLang="en-US" sz="2200" dirty="0">
                <a:latin typeface="+mn-ea"/>
              </a:rPr>
              <a:t>，</a:t>
            </a:r>
            <a:r>
              <a:rPr lang="en-US" altLang="zh-CN" sz="2200" dirty="0">
                <a:latin typeface="+mn-ea"/>
              </a:rPr>
              <a:t>…</a:t>
            </a:r>
            <a:r>
              <a:rPr lang="zh-CN" altLang="en-US" sz="2200" dirty="0">
                <a:latin typeface="+mn-ea"/>
              </a:rPr>
              <a:t>，</a:t>
            </a:r>
            <a:r>
              <a:rPr lang="en-US" altLang="zh-CN" sz="2200" dirty="0">
                <a:latin typeface="+mn-ea"/>
              </a:rPr>
              <a:t>Sn</a:t>
            </a:r>
            <a:r>
              <a:rPr lang="zh-CN" altLang="en-US" sz="2200" dirty="0">
                <a:latin typeface="+mn-ea"/>
              </a:rPr>
              <a:t>，</a:t>
            </a:r>
            <a:r>
              <a:rPr lang="en-US" altLang="zh-CN" sz="2200" dirty="0" err="1">
                <a:latin typeface="+mn-ea"/>
              </a:rPr>
              <a:t>dn</a:t>
            </a:r>
            <a:r>
              <a:rPr lang="en-US" altLang="zh-CN" sz="2200" dirty="0">
                <a:latin typeface="+mn-ea"/>
              </a:rPr>
              <a:t>)</a:t>
            </a:r>
          </a:p>
        </p:txBody>
      </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66217" y="1258688"/>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69925" y="2756650"/>
            <a:ext cx="527050" cy="527050"/>
          </a:xfrm>
          <a:prstGeom prst="rect">
            <a:avLst/>
          </a:prstGeom>
          <a:ln>
            <a:noFill/>
          </a:ln>
          <a:effectLst>
            <a:softEdge rad="0"/>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信号量的应用</a:t>
            </a:r>
          </a:p>
        </p:txBody>
      </p:sp>
      <p:sp>
        <p:nvSpPr>
          <p:cNvPr id="7" name="i$lîďê"/>
          <p:cNvSpPr/>
          <p:nvPr/>
        </p:nvSpPr>
        <p:spPr>
          <a:xfrm>
            <a:off x="2328478" y="3168385"/>
            <a:ext cx="4615661" cy="392877"/>
          </a:xfrm>
          <a:prstGeom prst="rect">
            <a:avLst/>
          </a:prstGeom>
          <a:noFill/>
          <a:ln>
            <a:noFill/>
          </a:ln>
        </p:spPr>
        <p:txBody>
          <a:bodyPr wrap="square" lIns="91440" tIns="45720" rIns="91440" bIns="45720" anchor="ctr" anchorCtr="0">
            <a:noAutofit/>
          </a:bodyPr>
          <a:lstStyle/>
          <a:p>
            <a:r>
              <a:rPr lang="zh-CN" altLang="en-US" sz="2600" dirty="0"/>
              <a:t>利用信号量实现</a:t>
            </a:r>
            <a:r>
              <a:rPr lang="zh-CN" altLang="en-US" sz="2600" dirty="0">
                <a:solidFill>
                  <a:srgbClr val="FF0000"/>
                </a:solidFill>
              </a:rPr>
              <a:t>前趋关系</a:t>
            </a:r>
          </a:p>
        </p:txBody>
      </p:sp>
      <p:sp>
        <p:nvSpPr>
          <p:cNvPr id="8" name="î$ļíḋè"/>
          <p:cNvSpPr/>
          <p:nvPr/>
        </p:nvSpPr>
        <p:spPr>
          <a:xfrm>
            <a:off x="2956345" y="5043302"/>
            <a:ext cx="3068184" cy="469602"/>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400" dirty="0"/>
              <a:t>设置同步信号量</a:t>
            </a:r>
          </a:p>
        </p:txBody>
      </p:sp>
      <p:sp>
        <p:nvSpPr>
          <p:cNvPr id="9" name="ïṧḷïḋè"/>
          <p:cNvSpPr/>
          <p:nvPr/>
        </p:nvSpPr>
        <p:spPr>
          <a:xfrm>
            <a:off x="3011982" y="4653325"/>
            <a:ext cx="4615661" cy="415102"/>
          </a:xfrm>
          <a:prstGeom prst="rect">
            <a:avLst/>
          </a:prstGeom>
          <a:noFill/>
          <a:ln>
            <a:noFill/>
          </a:ln>
        </p:spPr>
        <p:txBody>
          <a:bodyPr wrap="square" lIns="91440" tIns="45720" rIns="91440" bIns="45720" anchor="ctr" anchorCtr="0">
            <a:noAutofit/>
          </a:bodyPr>
          <a:lstStyle/>
          <a:p>
            <a:r>
              <a:rPr lang="zh-CN" altLang="en-US" sz="2600" dirty="0"/>
              <a:t>利用信号量实现</a:t>
            </a:r>
            <a:r>
              <a:rPr lang="zh-CN" altLang="en-US" sz="2600" dirty="0">
                <a:solidFill>
                  <a:srgbClr val="FF0000"/>
                </a:solidFill>
              </a:rPr>
              <a:t>进程同步</a:t>
            </a:r>
          </a:p>
        </p:txBody>
      </p:sp>
      <p:sp>
        <p:nvSpPr>
          <p:cNvPr id="10" name="îs1iďé"/>
          <p:cNvSpPr/>
          <p:nvPr/>
        </p:nvSpPr>
        <p:spPr>
          <a:xfrm>
            <a:off x="1644976" y="2063322"/>
            <a:ext cx="3894434" cy="660586"/>
          </a:xfrm>
          <a:prstGeom prst="rect">
            <a:avLst/>
          </a:prstGeom>
          <a:noFill/>
          <a:ln>
            <a:noFill/>
          </a:ln>
        </p:spPr>
        <p:txBody>
          <a:bodyPr wrap="square" lIns="91440" tIns="45720" rIns="91440" bIns="45720" anchor="t" anchorCtr="0">
            <a:normAutofit/>
          </a:bodyPr>
          <a:lstStyle/>
          <a:p>
            <a:pPr marL="342900" indent="-342900">
              <a:lnSpc>
                <a:spcPct val="120000"/>
              </a:lnSpc>
              <a:buClr>
                <a:srgbClr val="FF0000"/>
              </a:buClr>
              <a:buFont typeface="Wingdings" panose="05000000000000000000" pitchFamily="2" charset="2"/>
              <a:buChar char="Ø"/>
            </a:pPr>
            <a:r>
              <a:rPr lang="zh-CN" altLang="en-US" sz="2400" dirty="0"/>
              <a:t>设置互斥信号量</a:t>
            </a:r>
          </a:p>
        </p:txBody>
      </p:sp>
      <p:sp>
        <p:nvSpPr>
          <p:cNvPr id="11" name="íšḻíḑê"/>
          <p:cNvSpPr/>
          <p:nvPr/>
        </p:nvSpPr>
        <p:spPr>
          <a:xfrm>
            <a:off x="1644976" y="1582379"/>
            <a:ext cx="5083008" cy="405747"/>
          </a:xfrm>
          <a:prstGeom prst="rect">
            <a:avLst/>
          </a:prstGeom>
          <a:noFill/>
          <a:ln>
            <a:noFill/>
          </a:ln>
        </p:spPr>
        <p:txBody>
          <a:bodyPr wrap="square" lIns="91440" tIns="45720" rIns="91440" bIns="45720" anchor="ctr" anchorCtr="0">
            <a:noAutofit/>
          </a:bodyPr>
          <a:lstStyle/>
          <a:p>
            <a:r>
              <a:rPr lang="zh-CN" altLang="en-US" sz="2600" dirty="0"/>
              <a:t>利用信号量实现</a:t>
            </a:r>
            <a:r>
              <a:rPr lang="zh-CN" altLang="en-US" sz="2600" dirty="0">
                <a:solidFill>
                  <a:srgbClr val="FF0000"/>
                </a:solidFill>
              </a:rPr>
              <a:t>进程互斥</a:t>
            </a:r>
          </a:p>
        </p:txBody>
      </p:sp>
      <p:sp>
        <p:nvSpPr>
          <p:cNvPr id="12" name="îSļiḓè"/>
          <p:cNvSpPr/>
          <p:nvPr/>
        </p:nvSpPr>
        <p:spPr>
          <a:xfrm>
            <a:off x="961473" y="1568817"/>
            <a:ext cx="627867" cy="627867"/>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3" name="íṥḻîḓe"/>
          <p:cNvSpPr/>
          <p:nvPr/>
        </p:nvSpPr>
        <p:spPr>
          <a:xfrm>
            <a:off x="2328478" y="4570723"/>
            <a:ext cx="627867" cy="627867"/>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4" name="îşļiḓè"/>
          <p:cNvSpPr/>
          <p:nvPr/>
        </p:nvSpPr>
        <p:spPr>
          <a:xfrm>
            <a:off x="1644976" y="3065248"/>
            <a:ext cx="627867" cy="627867"/>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5" name="îṡḷíďe"/>
          <p:cNvSpPr/>
          <p:nvPr/>
        </p:nvSpPr>
        <p:spPr>
          <a:xfrm>
            <a:off x="1151728" y="1764955"/>
            <a:ext cx="261147" cy="24787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sp>
        <p:nvSpPr>
          <p:cNvPr id="16" name="íSlíḋe"/>
          <p:cNvSpPr/>
          <p:nvPr/>
        </p:nvSpPr>
        <p:spPr>
          <a:xfrm>
            <a:off x="1835230" y="3287265"/>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sp>
        <p:nvSpPr>
          <p:cNvPr id="17" name="ïśḷïḓe"/>
          <p:cNvSpPr/>
          <p:nvPr/>
        </p:nvSpPr>
        <p:spPr>
          <a:xfrm>
            <a:off x="2547671" y="4760183"/>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利用信号量实现进程互斥</a:t>
            </a:r>
          </a:p>
        </p:txBody>
      </p:sp>
      <p:sp>
        <p:nvSpPr>
          <p:cNvPr id="18" name="内容占位符 2"/>
          <p:cNvSpPr txBox="1"/>
          <p:nvPr/>
        </p:nvSpPr>
        <p:spPr>
          <a:xfrm>
            <a:off x="1290500" y="1355035"/>
            <a:ext cx="3776870" cy="47939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2" panose="05020102010507070707" pitchFamily="18" charset="2"/>
              <a:buNone/>
              <a:tabLst>
                <a:tab pos="2004695" algn="ctr"/>
                <a:tab pos="4518025" algn="ctr"/>
              </a:tabLst>
            </a:pPr>
            <a:r>
              <a:rPr lang="en-US" altLang="zh-CN" sz="2600" dirty="0">
                <a:sym typeface="MT Extra" panose="05050102010205020202" pitchFamily="18" charset="2"/>
              </a:rPr>
              <a:t>semaphore </a:t>
            </a:r>
            <a:r>
              <a:rPr lang="en-US" altLang="zh-CN" sz="2600" dirty="0" err="1">
                <a:sym typeface="MT Extra" panose="05050102010205020202" pitchFamily="18" charset="2"/>
              </a:rPr>
              <a:t>mutex</a:t>
            </a:r>
            <a:r>
              <a:rPr lang="en-US" altLang="zh-CN" sz="2600" dirty="0">
                <a:sym typeface="MT Extra" panose="05050102010205020202" pitchFamily="18" charset="2"/>
              </a:rPr>
              <a:t>; </a:t>
            </a:r>
          </a:p>
          <a:p>
            <a:pPr>
              <a:buFont typeface="Wingdings 2" panose="05020102010507070707" pitchFamily="18" charset="2"/>
              <a:buNone/>
              <a:tabLst>
                <a:tab pos="2004695" algn="ctr"/>
                <a:tab pos="4518025" algn="ctr"/>
              </a:tabLst>
            </a:pPr>
            <a:r>
              <a:rPr lang="en-US" altLang="zh-CN" sz="2600" dirty="0" err="1">
                <a:sym typeface="MT Extra" panose="05050102010205020202" pitchFamily="18" charset="2"/>
              </a:rPr>
              <a:t>mutex</a:t>
            </a:r>
            <a:r>
              <a:rPr lang="en-US" altLang="zh-CN" sz="2600" dirty="0">
                <a:sym typeface="MT Extra" panose="05050102010205020202" pitchFamily="18" charset="2"/>
              </a:rPr>
              <a:t>=1; // </a:t>
            </a:r>
            <a:r>
              <a:rPr lang="zh-CN" altLang="en-US" sz="2600" dirty="0">
                <a:sym typeface="MT Extra" panose="05050102010205020202" pitchFamily="18" charset="2"/>
              </a:rPr>
              <a:t>初始化为</a:t>
            </a:r>
            <a:r>
              <a:rPr lang="en-US" altLang="zh-CN" sz="2600" dirty="0">
                <a:sym typeface="MT Extra" panose="05050102010205020202" pitchFamily="18" charset="2"/>
              </a:rPr>
              <a:t> 1</a:t>
            </a:r>
          </a:p>
          <a:p>
            <a:pPr>
              <a:buFont typeface="Wingdings 2" panose="05020102010507070707" pitchFamily="18" charset="2"/>
              <a:buNone/>
              <a:tabLst>
                <a:tab pos="2004695" algn="ctr"/>
                <a:tab pos="4518025" algn="ctr"/>
              </a:tabLst>
            </a:pPr>
            <a:endParaRPr lang="en-US" altLang="zh-CN" sz="2600" dirty="0">
              <a:sym typeface="MT Extra" panose="05050102010205020202" pitchFamily="18" charset="2"/>
            </a:endParaRPr>
          </a:p>
          <a:p>
            <a:pPr>
              <a:buFont typeface="Wingdings 2" panose="05020102010507070707" pitchFamily="18" charset="2"/>
              <a:buNone/>
              <a:tabLst>
                <a:tab pos="2004695" algn="ctr"/>
                <a:tab pos="4518025" algn="ctr"/>
              </a:tabLst>
            </a:pPr>
            <a:r>
              <a:rPr lang="en-US" altLang="zh-CN" sz="2600" dirty="0">
                <a:sym typeface="MT Extra" panose="05050102010205020202" pitchFamily="18" charset="2"/>
              </a:rPr>
              <a:t>while(1)</a:t>
            </a:r>
          </a:p>
          <a:p>
            <a:pPr>
              <a:buFont typeface="Wingdings 2" panose="05020102010507070707" pitchFamily="18" charset="2"/>
              <a:buNone/>
              <a:tabLst>
                <a:tab pos="2004695" algn="ctr"/>
                <a:tab pos="4518025" algn="ctr"/>
              </a:tabLst>
            </a:pPr>
            <a:r>
              <a:rPr lang="en-US" altLang="zh-CN" sz="2600" dirty="0">
                <a:sym typeface="MT Extra" panose="05050102010205020202" pitchFamily="18" charset="2"/>
              </a:rPr>
              <a:t>{</a:t>
            </a:r>
          </a:p>
          <a:p>
            <a:pPr>
              <a:buFont typeface="Wingdings 2" panose="05020102010507070707" pitchFamily="18" charset="2"/>
              <a:buNone/>
              <a:tabLst>
                <a:tab pos="2004695" algn="ctr"/>
                <a:tab pos="4518025" algn="ctr"/>
              </a:tabLst>
            </a:pPr>
            <a:r>
              <a:rPr lang="en-US" altLang="zh-CN" sz="2600" dirty="0">
                <a:sym typeface="MT Extra" panose="05050102010205020202" pitchFamily="18" charset="2"/>
              </a:rPr>
              <a:t>	</a:t>
            </a:r>
            <a:r>
              <a:rPr lang="en-US" altLang="zh-CN" sz="2600" b="1" dirty="0">
                <a:solidFill>
                  <a:srgbClr val="C00000"/>
                </a:solidFill>
                <a:sym typeface="MT Extra" panose="05050102010205020202" pitchFamily="18" charset="2"/>
              </a:rPr>
              <a:t>wait(</a:t>
            </a:r>
            <a:r>
              <a:rPr lang="en-US" altLang="zh-CN" sz="2600" b="1" dirty="0" err="1">
                <a:solidFill>
                  <a:srgbClr val="C00000"/>
                </a:solidFill>
                <a:sym typeface="MT Extra" panose="05050102010205020202" pitchFamily="18" charset="2"/>
              </a:rPr>
              <a:t>mutex</a:t>
            </a:r>
            <a:r>
              <a:rPr lang="en-US" altLang="zh-CN" sz="2600" b="1" dirty="0">
                <a:solidFill>
                  <a:srgbClr val="C00000"/>
                </a:solidFill>
                <a:sym typeface="MT Extra" panose="05050102010205020202" pitchFamily="18" charset="2"/>
              </a:rPr>
              <a:t>);</a:t>
            </a:r>
          </a:p>
          <a:p>
            <a:pPr>
              <a:buFont typeface="Wingdings 2" panose="05020102010507070707" pitchFamily="18" charset="2"/>
              <a:buNone/>
              <a:tabLst>
                <a:tab pos="2004695" algn="ctr"/>
                <a:tab pos="4518025" algn="ctr"/>
              </a:tabLst>
            </a:pPr>
            <a:r>
              <a:rPr lang="en-US" altLang="zh-CN" sz="2600" dirty="0">
                <a:sym typeface="MT Extra" panose="05050102010205020202" pitchFamily="18" charset="2"/>
              </a:rPr>
              <a:t>	</a:t>
            </a:r>
            <a:r>
              <a:rPr lang="zh-CN" altLang="en-US" sz="2600" dirty="0">
                <a:sym typeface="MT Extra" panose="05050102010205020202" pitchFamily="18" charset="2"/>
              </a:rPr>
              <a:t>临界区；</a:t>
            </a:r>
          </a:p>
          <a:p>
            <a:pPr>
              <a:buFont typeface="Wingdings 2" panose="05020102010507070707" pitchFamily="18" charset="2"/>
              <a:buNone/>
              <a:tabLst>
                <a:tab pos="2004695" algn="ctr"/>
                <a:tab pos="4518025" algn="ctr"/>
              </a:tabLst>
            </a:pPr>
            <a:r>
              <a:rPr lang="en-US" altLang="zh-CN" sz="2600" dirty="0">
                <a:sym typeface="MT Extra" panose="05050102010205020202" pitchFamily="18" charset="2"/>
              </a:rPr>
              <a:t>	</a:t>
            </a:r>
            <a:r>
              <a:rPr lang="en-US" altLang="zh-CN" sz="2600" b="1" dirty="0">
                <a:solidFill>
                  <a:srgbClr val="C00000"/>
                </a:solidFill>
                <a:sym typeface="MT Extra" panose="05050102010205020202" pitchFamily="18" charset="2"/>
              </a:rPr>
              <a:t>signal(</a:t>
            </a:r>
            <a:r>
              <a:rPr lang="en-US" altLang="zh-CN" sz="2600" b="1" dirty="0" err="1">
                <a:solidFill>
                  <a:srgbClr val="C00000"/>
                </a:solidFill>
                <a:sym typeface="MT Extra" panose="05050102010205020202" pitchFamily="18" charset="2"/>
              </a:rPr>
              <a:t>mutex</a:t>
            </a:r>
            <a:r>
              <a:rPr lang="en-US" altLang="zh-CN" sz="2600" b="1" dirty="0">
                <a:solidFill>
                  <a:srgbClr val="C00000"/>
                </a:solidFill>
                <a:sym typeface="MT Extra" panose="05050102010205020202" pitchFamily="18" charset="2"/>
              </a:rPr>
              <a:t>);</a:t>
            </a:r>
          </a:p>
          <a:p>
            <a:pPr>
              <a:buFont typeface="Wingdings 2" panose="05020102010507070707" pitchFamily="18" charset="2"/>
              <a:buNone/>
              <a:tabLst>
                <a:tab pos="2004695" algn="ctr"/>
                <a:tab pos="4518025" algn="ctr"/>
              </a:tabLst>
            </a:pPr>
            <a:r>
              <a:rPr lang="en-US" altLang="zh-CN" sz="2600" dirty="0">
                <a:sym typeface="MT Extra" panose="05050102010205020202" pitchFamily="18" charset="2"/>
              </a:rPr>
              <a:t>	</a:t>
            </a:r>
            <a:r>
              <a:rPr lang="zh-CN" altLang="en-US" sz="2600" dirty="0">
                <a:sym typeface="MT Extra" panose="05050102010205020202" pitchFamily="18" charset="2"/>
              </a:rPr>
              <a:t>剩余区；</a:t>
            </a:r>
            <a:endParaRPr lang="en-US" altLang="zh-CN" sz="2600" dirty="0">
              <a:sym typeface="MT Extra" panose="05050102010205020202" pitchFamily="18" charset="2"/>
            </a:endParaRPr>
          </a:p>
          <a:p>
            <a:pPr>
              <a:buFont typeface="Wingdings 2" panose="05020102010507070707" pitchFamily="18" charset="2"/>
              <a:buNone/>
              <a:tabLst>
                <a:tab pos="2004695" algn="ctr"/>
                <a:tab pos="4518025" algn="ctr"/>
              </a:tabLst>
            </a:pPr>
            <a:r>
              <a:rPr lang="en-US" altLang="zh-CN" sz="2600" dirty="0">
                <a:sym typeface="MT Extra" panose="05050102010205020202" pitchFamily="18" charset="2"/>
              </a:rPr>
              <a:t>}</a:t>
            </a:r>
          </a:p>
        </p:txBody>
      </p:sp>
      <p:sp>
        <p:nvSpPr>
          <p:cNvPr id="19" name="ïşľîďè"/>
          <p:cNvSpPr/>
          <p:nvPr/>
        </p:nvSpPr>
        <p:spPr>
          <a:xfrm>
            <a:off x="7059210" y="1145209"/>
            <a:ext cx="4669654" cy="5003800"/>
          </a:xfrm>
          <a:prstGeom prst="rect">
            <a:avLst/>
          </a:prstGeom>
          <a:blipFill>
            <a:blip r:embed="rId2"/>
            <a:stretch>
              <a:fillRect l="-30450" r="-30284"/>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3" name="矩形 2"/>
          <p:cNvSpPr/>
          <p:nvPr/>
        </p:nvSpPr>
        <p:spPr>
          <a:xfrm>
            <a:off x="8241255" y="2458210"/>
            <a:ext cx="3449983" cy="666336"/>
          </a:xfrm>
          <a:prstGeom prst="rect">
            <a:avLst/>
          </a:prstGeom>
        </p:spPr>
        <p:txBody>
          <a:bodyPr wrap="none">
            <a:spAutoFit/>
          </a:bodyPr>
          <a:lstStyle/>
          <a:p>
            <a:r>
              <a:rPr lang="zh-CN" altLang="en-US" sz="3600" dirty="0">
                <a:solidFill>
                  <a:srgbClr val="000000"/>
                </a:solidFill>
                <a:sym typeface="+mn-ea"/>
              </a:rPr>
              <a:t>第</a:t>
            </a:r>
            <a:r>
              <a:rPr lang="en-US" altLang="zh-CN" sz="3600" dirty="0">
                <a:solidFill>
                  <a:srgbClr val="000000"/>
                </a:solidFill>
                <a:sym typeface="+mn-ea"/>
              </a:rPr>
              <a:t>4</a:t>
            </a:r>
            <a:r>
              <a:rPr lang="zh-CN" altLang="en-US" sz="3600" dirty="0">
                <a:solidFill>
                  <a:srgbClr val="000000"/>
                </a:solidFill>
                <a:sym typeface="+mn-ea"/>
              </a:rPr>
              <a:t>章 进程同步</a:t>
            </a:r>
            <a:endParaRPr lang="zh-CN" altLang="en-US" sz="3600" dirty="0">
              <a:solidFill>
                <a:srgbClr val="000000"/>
              </a:solidFill>
            </a:endParaRPr>
          </a:p>
        </p:txBody>
      </p:sp>
      <p:cxnSp>
        <p:nvCxnSpPr>
          <p:cNvPr id="5" name="直接连接符 4"/>
          <p:cNvCxnSpPr/>
          <p:nvPr/>
        </p:nvCxnSpPr>
        <p:spPr>
          <a:xfrm>
            <a:off x="7559899" y="3190471"/>
            <a:ext cx="398722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1679415"/>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264555"/>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920024"/>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3538497"/>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164577"/>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802290"/>
            <a:ext cx="527050" cy="527050"/>
          </a:xfrm>
          <a:prstGeom prst="rect">
            <a:avLst/>
          </a:prstGeom>
          <a:ln>
            <a:noFill/>
          </a:ln>
          <a:effectLst>
            <a:softEdge rad="0"/>
          </a:effectLst>
        </p:spPr>
      </p:pic>
      <p:sp>
        <p:nvSpPr>
          <p:cNvPr id="33" name="矩形 32"/>
          <p:cNvSpPr/>
          <p:nvPr/>
        </p:nvSpPr>
        <p:spPr>
          <a:xfrm>
            <a:off x="1697670" y="1735469"/>
            <a:ext cx="3488967" cy="461665"/>
          </a:xfrm>
          <a:prstGeom prst="rect">
            <a:avLst/>
          </a:prstGeom>
        </p:spPr>
        <p:txBody>
          <a:bodyPr wrap="square">
            <a:spAutoFit/>
          </a:bodyPr>
          <a:lstStyle/>
          <a:p>
            <a:r>
              <a:rPr lang="en-US" altLang="zh-CN" sz="2400" dirty="0">
                <a:solidFill>
                  <a:srgbClr val="0000FF"/>
                </a:solidFill>
                <a:latin typeface="+mj-ea"/>
                <a:ea typeface="+mj-ea"/>
              </a:rPr>
              <a:t>4.1 </a:t>
            </a:r>
            <a:r>
              <a:rPr lang="zh-CN" altLang="en-US" sz="2400" dirty="0">
                <a:solidFill>
                  <a:srgbClr val="0000FF"/>
                </a:solidFill>
                <a:latin typeface="+mj-ea"/>
                <a:ea typeface="+mj-ea"/>
              </a:rPr>
              <a:t>进程同步的概念</a:t>
            </a:r>
          </a:p>
        </p:txBody>
      </p:sp>
      <p:sp>
        <p:nvSpPr>
          <p:cNvPr id="34" name="矩形 33"/>
          <p:cNvSpPr/>
          <p:nvPr/>
        </p:nvSpPr>
        <p:spPr>
          <a:xfrm>
            <a:off x="1697671" y="2354594"/>
            <a:ext cx="3682150" cy="461665"/>
          </a:xfrm>
          <a:prstGeom prst="rect">
            <a:avLst/>
          </a:prstGeom>
        </p:spPr>
        <p:txBody>
          <a:bodyPr wrap="square">
            <a:spAutoFit/>
          </a:bodyPr>
          <a:lstStyle/>
          <a:p>
            <a:r>
              <a:rPr lang="en-US" altLang="zh-CN" sz="2400" dirty="0">
                <a:latin typeface="+mj-ea"/>
              </a:rPr>
              <a:t>4.2 </a:t>
            </a:r>
            <a:r>
              <a:rPr lang="zh-CN" altLang="en-US" sz="2400" dirty="0">
                <a:latin typeface="+mj-ea"/>
              </a:rPr>
              <a:t>软件同步机制</a:t>
            </a:r>
          </a:p>
        </p:txBody>
      </p:sp>
      <p:sp>
        <p:nvSpPr>
          <p:cNvPr id="35" name="矩形 34"/>
          <p:cNvSpPr/>
          <p:nvPr/>
        </p:nvSpPr>
        <p:spPr>
          <a:xfrm>
            <a:off x="1697670" y="2973719"/>
            <a:ext cx="3488967" cy="461665"/>
          </a:xfrm>
          <a:prstGeom prst="rect">
            <a:avLst/>
          </a:prstGeom>
        </p:spPr>
        <p:txBody>
          <a:bodyPr wrap="square">
            <a:spAutoFit/>
          </a:bodyPr>
          <a:lstStyle/>
          <a:p>
            <a:r>
              <a:rPr lang="en-US" altLang="zh-CN" sz="2400" dirty="0">
                <a:latin typeface="+mj-ea"/>
              </a:rPr>
              <a:t>4.3 </a:t>
            </a:r>
            <a:r>
              <a:rPr lang="zh-CN" altLang="en-US" sz="2400" dirty="0">
                <a:latin typeface="+mj-ea"/>
              </a:rPr>
              <a:t>硬件同步机制</a:t>
            </a:r>
          </a:p>
        </p:txBody>
      </p:sp>
      <p:sp>
        <p:nvSpPr>
          <p:cNvPr id="36" name="矩形 35"/>
          <p:cNvSpPr/>
          <p:nvPr/>
        </p:nvSpPr>
        <p:spPr>
          <a:xfrm>
            <a:off x="1697670" y="3592844"/>
            <a:ext cx="3488967" cy="461665"/>
          </a:xfrm>
          <a:prstGeom prst="rect">
            <a:avLst/>
          </a:prstGeom>
        </p:spPr>
        <p:txBody>
          <a:bodyPr wrap="square">
            <a:spAutoFit/>
          </a:bodyPr>
          <a:lstStyle/>
          <a:p>
            <a:r>
              <a:rPr lang="en-US" altLang="zh-CN" sz="2400" dirty="0">
                <a:latin typeface="+mj-ea"/>
              </a:rPr>
              <a:t>4.4 </a:t>
            </a:r>
            <a:r>
              <a:rPr lang="zh-CN" altLang="en-US" sz="2400" dirty="0">
                <a:latin typeface="+mj-ea"/>
              </a:rPr>
              <a:t>信号量机制</a:t>
            </a:r>
          </a:p>
        </p:txBody>
      </p:sp>
      <p:sp>
        <p:nvSpPr>
          <p:cNvPr id="37" name="矩形 36"/>
          <p:cNvSpPr/>
          <p:nvPr/>
        </p:nvSpPr>
        <p:spPr>
          <a:xfrm>
            <a:off x="1697670" y="4211969"/>
            <a:ext cx="3367145" cy="461665"/>
          </a:xfrm>
          <a:prstGeom prst="rect">
            <a:avLst/>
          </a:prstGeom>
        </p:spPr>
        <p:txBody>
          <a:bodyPr wrap="square">
            <a:spAutoFit/>
          </a:bodyPr>
          <a:lstStyle/>
          <a:p>
            <a:r>
              <a:rPr lang="en-US" altLang="zh-CN" sz="2400" dirty="0">
                <a:latin typeface="+mj-ea"/>
              </a:rPr>
              <a:t>4.5 </a:t>
            </a:r>
            <a:r>
              <a:rPr lang="zh-CN" altLang="en-US" sz="2400" dirty="0">
                <a:latin typeface="+mj-ea"/>
              </a:rPr>
              <a:t>管程机制</a:t>
            </a:r>
          </a:p>
        </p:txBody>
      </p:sp>
      <p:sp>
        <p:nvSpPr>
          <p:cNvPr id="38" name="矩形 37"/>
          <p:cNvSpPr/>
          <p:nvPr/>
        </p:nvSpPr>
        <p:spPr>
          <a:xfrm>
            <a:off x="1697670" y="4831094"/>
            <a:ext cx="3682151" cy="461665"/>
          </a:xfrm>
          <a:prstGeom prst="rect">
            <a:avLst/>
          </a:prstGeom>
        </p:spPr>
        <p:txBody>
          <a:bodyPr wrap="square">
            <a:spAutoFit/>
          </a:bodyPr>
          <a:lstStyle/>
          <a:p>
            <a:r>
              <a:rPr lang="en-US" altLang="zh-CN" sz="2400" dirty="0">
                <a:latin typeface="+mj-ea"/>
              </a:rPr>
              <a:t>4.6 </a:t>
            </a:r>
            <a:r>
              <a:rPr lang="zh-CN" altLang="en-US" sz="2400" dirty="0">
                <a:latin typeface="+mj-ea"/>
              </a:rPr>
              <a:t>经典进程的同步问题</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5408729"/>
            <a:ext cx="527050" cy="527050"/>
          </a:xfrm>
          <a:prstGeom prst="rect">
            <a:avLst/>
          </a:prstGeom>
          <a:ln>
            <a:noFill/>
          </a:ln>
          <a:effectLst>
            <a:softEdge rad="0"/>
          </a:effectLst>
        </p:spPr>
      </p:pic>
      <p:sp>
        <p:nvSpPr>
          <p:cNvPr id="24" name="矩形 23"/>
          <p:cNvSpPr/>
          <p:nvPr/>
        </p:nvSpPr>
        <p:spPr>
          <a:xfrm>
            <a:off x="1697670" y="5437533"/>
            <a:ext cx="3682151" cy="461665"/>
          </a:xfrm>
          <a:prstGeom prst="rect">
            <a:avLst/>
          </a:prstGeom>
        </p:spPr>
        <p:txBody>
          <a:bodyPr wrap="square">
            <a:spAutoFit/>
          </a:bodyPr>
          <a:lstStyle/>
          <a:p>
            <a:r>
              <a:rPr lang="en-US" altLang="zh-CN" sz="2400" dirty="0">
                <a:latin typeface="+mj-ea"/>
              </a:rPr>
              <a:t>4.7 Linux</a:t>
            </a:r>
            <a:r>
              <a:rPr lang="zh-CN" altLang="en-US" sz="2400" dirty="0">
                <a:latin typeface="+mj-ea"/>
              </a:rPr>
              <a:t>进程同步机制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利用信号量实现前趋关系</a:t>
            </a:r>
          </a:p>
        </p:txBody>
      </p:sp>
      <p:sp>
        <p:nvSpPr>
          <p:cNvPr id="24" name="内容占位符 2"/>
          <p:cNvSpPr txBox="1"/>
          <p:nvPr/>
        </p:nvSpPr>
        <p:spPr>
          <a:xfrm>
            <a:off x="669925" y="1280634"/>
            <a:ext cx="6915731" cy="5059680"/>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spcBef>
                <a:spcPct val="35000"/>
              </a:spcBef>
              <a:buFont typeface="Wingdings 2" panose="05020102010507070707" pitchFamily="18" charset="2"/>
              <a:buNone/>
            </a:pPr>
            <a:r>
              <a:rPr lang="en-US" altLang="zh-CN" sz="2600" dirty="0">
                <a:solidFill>
                  <a:srgbClr val="FF0000"/>
                </a:solidFill>
              </a:rPr>
              <a:t>main</a:t>
            </a:r>
            <a:r>
              <a:rPr lang="en-US" altLang="zh-CN" sz="2600" dirty="0"/>
              <a:t>(){</a:t>
            </a:r>
          </a:p>
          <a:p>
            <a:pPr>
              <a:lnSpc>
                <a:spcPct val="70000"/>
              </a:lnSpc>
              <a:spcBef>
                <a:spcPct val="35000"/>
              </a:spcBef>
              <a:buFont typeface="Wingdings 2" panose="05020102010507070707" pitchFamily="18" charset="2"/>
              <a:buNone/>
            </a:pPr>
            <a:r>
              <a:rPr lang="en-US" altLang="zh-CN" sz="2600" dirty="0"/>
              <a:t>   Semaphore </a:t>
            </a:r>
            <a:r>
              <a:rPr lang="en-US" altLang="zh-CN" sz="2600" dirty="0" err="1"/>
              <a:t>a,b,c,d,e,f,g</a:t>
            </a:r>
            <a:r>
              <a:rPr lang="en-US" altLang="zh-CN" sz="2600" dirty="0"/>
              <a:t>; </a:t>
            </a:r>
          </a:p>
          <a:p>
            <a:pPr>
              <a:lnSpc>
                <a:spcPct val="70000"/>
              </a:lnSpc>
              <a:spcBef>
                <a:spcPct val="35000"/>
              </a:spcBef>
              <a:buFont typeface="Monotype Sorts" pitchFamily="2" charset="2"/>
              <a:buNone/>
            </a:pPr>
            <a:r>
              <a:rPr lang="en-US" altLang="zh-CN" sz="2600" dirty="0"/>
              <a:t>    </a:t>
            </a:r>
            <a:r>
              <a:rPr lang="en-US" altLang="zh-CN" sz="2600" dirty="0" err="1"/>
              <a:t>a.value</a:t>
            </a:r>
            <a:r>
              <a:rPr lang="en-US" altLang="zh-CN" sz="2600" dirty="0"/>
              <a:t>=0;b.value=0;c.value=0;</a:t>
            </a:r>
          </a:p>
          <a:p>
            <a:pPr>
              <a:lnSpc>
                <a:spcPct val="70000"/>
              </a:lnSpc>
              <a:spcBef>
                <a:spcPct val="35000"/>
              </a:spcBef>
              <a:buFont typeface="Monotype Sorts" pitchFamily="2" charset="2"/>
              <a:buNone/>
            </a:pPr>
            <a:r>
              <a:rPr lang="en-US" altLang="zh-CN" sz="2600" dirty="0"/>
              <a:t>    </a:t>
            </a:r>
            <a:r>
              <a:rPr lang="en-US" altLang="zh-CN" sz="2600" dirty="0" err="1"/>
              <a:t>d.value</a:t>
            </a:r>
            <a:r>
              <a:rPr lang="en-US" altLang="zh-CN" sz="2600" dirty="0"/>
              <a:t>=0;e.value=0;f.value=0;g.value=0;</a:t>
            </a:r>
          </a:p>
          <a:p>
            <a:pPr>
              <a:lnSpc>
                <a:spcPct val="70000"/>
              </a:lnSpc>
              <a:spcBef>
                <a:spcPct val="35000"/>
              </a:spcBef>
              <a:buFont typeface="Monotype Sorts" pitchFamily="2" charset="2"/>
              <a:buNone/>
            </a:pPr>
            <a:r>
              <a:rPr lang="en-US" altLang="zh-CN" sz="2600" dirty="0"/>
              <a:t>	</a:t>
            </a:r>
            <a:r>
              <a:rPr lang="en-US" altLang="zh-CN" sz="2600" dirty="0" err="1"/>
              <a:t>cobegin</a:t>
            </a:r>
            <a:endParaRPr lang="en-US" altLang="zh-CN" sz="2600" dirty="0"/>
          </a:p>
          <a:p>
            <a:pPr>
              <a:lnSpc>
                <a:spcPct val="70000"/>
              </a:lnSpc>
              <a:spcBef>
                <a:spcPct val="35000"/>
              </a:spcBef>
              <a:buFont typeface="Monotype Sorts" pitchFamily="2" charset="2"/>
              <a:buNone/>
            </a:pPr>
            <a:r>
              <a:rPr lang="en-US" altLang="zh-CN" sz="2600" dirty="0"/>
              <a:t>		{ S1;signal(a);signal(b); }</a:t>
            </a:r>
          </a:p>
          <a:p>
            <a:pPr>
              <a:lnSpc>
                <a:spcPct val="70000"/>
              </a:lnSpc>
              <a:spcBef>
                <a:spcPct val="35000"/>
              </a:spcBef>
              <a:buFont typeface="Monotype Sorts" pitchFamily="2" charset="2"/>
              <a:buNone/>
            </a:pPr>
            <a:r>
              <a:rPr lang="en-US" altLang="zh-CN" sz="2600" dirty="0"/>
              <a:t>		{ wait(a);S2;signal(c) ;signal(d);}</a:t>
            </a:r>
          </a:p>
          <a:p>
            <a:pPr>
              <a:lnSpc>
                <a:spcPct val="70000"/>
              </a:lnSpc>
              <a:spcBef>
                <a:spcPct val="35000"/>
              </a:spcBef>
              <a:buFont typeface="Monotype Sorts" pitchFamily="2" charset="2"/>
              <a:buNone/>
            </a:pPr>
            <a:r>
              <a:rPr lang="en-US" altLang="zh-CN" sz="2600" dirty="0"/>
              <a:t>		{ wait(b);S3;signal(e); }</a:t>
            </a:r>
          </a:p>
          <a:p>
            <a:pPr>
              <a:lnSpc>
                <a:spcPct val="70000"/>
              </a:lnSpc>
              <a:spcBef>
                <a:spcPct val="35000"/>
              </a:spcBef>
              <a:buFont typeface="Monotype Sorts" pitchFamily="2" charset="2"/>
              <a:buNone/>
            </a:pPr>
            <a:r>
              <a:rPr lang="en-US" altLang="zh-CN" sz="2600" dirty="0"/>
              <a:t>		{ wait(c);S4;signal(f); }</a:t>
            </a:r>
          </a:p>
          <a:p>
            <a:pPr>
              <a:lnSpc>
                <a:spcPct val="70000"/>
              </a:lnSpc>
              <a:spcBef>
                <a:spcPct val="35000"/>
              </a:spcBef>
              <a:buFont typeface="Monotype Sorts" pitchFamily="2" charset="2"/>
              <a:buNone/>
            </a:pPr>
            <a:r>
              <a:rPr lang="en-US" altLang="zh-CN" sz="2600" dirty="0"/>
              <a:t>		{ wait(d);S5;signal(g); }</a:t>
            </a:r>
          </a:p>
          <a:p>
            <a:pPr>
              <a:lnSpc>
                <a:spcPct val="70000"/>
              </a:lnSpc>
              <a:spcBef>
                <a:spcPct val="35000"/>
              </a:spcBef>
              <a:buFont typeface="Monotype Sorts" pitchFamily="2" charset="2"/>
              <a:buNone/>
            </a:pPr>
            <a:r>
              <a:rPr lang="en-US" altLang="zh-CN" sz="2600" dirty="0"/>
              <a:t>		{ wait(e);wait(f);wait(g);S6; }</a:t>
            </a:r>
          </a:p>
          <a:p>
            <a:pPr>
              <a:lnSpc>
                <a:spcPct val="70000"/>
              </a:lnSpc>
              <a:spcBef>
                <a:spcPct val="35000"/>
              </a:spcBef>
              <a:buFont typeface="Monotype Sorts" pitchFamily="2" charset="2"/>
              <a:buNone/>
            </a:pPr>
            <a:r>
              <a:rPr lang="en-US" altLang="zh-CN" sz="2600" dirty="0"/>
              <a:t>	</a:t>
            </a:r>
            <a:r>
              <a:rPr lang="en-US" altLang="zh-CN" sz="2600" dirty="0" err="1"/>
              <a:t>corend</a:t>
            </a:r>
            <a:endParaRPr lang="en-US" altLang="zh-CN" sz="2600" dirty="0"/>
          </a:p>
          <a:p>
            <a:pPr>
              <a:lnSpc>
                <a:spcPct val="70000"/>
              </a:lnSpc>
              <a:spcBef>
                <a:spcPct val="35000"/>
              </a:spcBef>
              <a:buFont typeface="Monotype Sorts" pitchFamily="2" charset="2"/>
              <a:buNone/>
            </a:pPr>
            <a:r>
              <a:rPr lang="en-US" altLang="zh-CN" sz="2600" dirty="0"/>
              <a:t>}</a:t>
            </a:r>
          </a:p>
          <a:p>
            <a:endParaRPr lang="zh-CN" altLang="en-US" sz="2600" dirty="0"/>
          </a:p>
        </p:txBody>
      </p:sp>
      <p:grpSp>
        <p:nvGrpSpPr>
          <p:cNvPr id="29" name="Group 3"/>
          <p:cNvGrpSpPr/>
          <p:nvPr/>
        </p:nvGrpSpPr>
        <p:grpSpPr bwMode="auto">
          <a:xfrm>
            <a:off x="7824568" y="1280634"/>
            <a:ext cx="3483082" cy="4554800"/>
            <a:chOff x="2832" y="1440"/>
            <a:chExt cx="1872" cy="2448"/>
          </a:xfrm>
        </p:grpSpPr>
        <p:sp>
          <p:nvSpPr>
            <p:cNvPr id="32" name="Oval 4"/>
            <p:cNvSpPr>
              <a:spLocks noChangeArrowheads="1"/>
            </p:cNvSpPr>
            <p:nvPr/>
          </p:nvSpPr>
          <p:spPr bwMode="auto">
            <a:xfrm>
              <a:off x="3840" y="1440"/>
              <a:ext cx="336" cy="336"/>
            </a:xfrm>
            <a:prstGeom prst="ellipse">
              <a:avLst/>
            </a:prstGeom>
            <a:solidFill>
              <a:schemeClr val="accent1">
                <a:lumMod val="60000"/>
                <a:lumOff val="40000"/>
              </a:schemeClr>
            </a:solidFill>
            <a:ln w="2857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buFont typeface="Monotype Sorts" pitchFamily="2" charset="2"/>
                <a:buNone/>
                <a:defRPr/>
              </a:pPr>
              <a:r>
                <a:rPr lang="en-US" altLang="zh-CN" sz="2400">
                  <a:latin typeface="Arial" panose="020B0604020202020204" pitchFamily="34" charset="0"/>
                </a:rPr>
                <a:t>S</a:t>
              </a:r>
              <a:r>
                <a:rPr lang="en-US" altLang="zh-CN" sz="2400" baseline="-25000">
                  <a:latin typeface="Arial" panose="020B0604020202020204" pitchFamily="34" charset="0"/>
                </a:rPr>
                <a:t>1</a:t>
              </a:r>
            </a:p>
          </p:txBody>
        </p:sp>
        <p:sp>
          <p:nvSpPr>
            <p:cNvPr id="33" name="Oval 5"/>
            <p:cNvSpPr>
              <a:spLocks noChangeArrowheads="1"/>
            </p:cNvSpPr>
            <p:nvPr/>
          </p:nvSpPr>
          <p:spPr bwMode="auto">
            <a:xfrm>
              <a:off x="3312" y="2112"/>
              <a:ext cx="336" cy="336"/>
            </a:xfrm>
            <a:prstGeom prst="ellipse">
              <a:avLst/>
            </a:prstGeom>
            <a:solidFill>
              <a:schemeClr val="accent1">
                <a:lumMod val="60000"/>
                <a:lumOff val="40000"/>
              </a:schemeClr>
            </a:solidFill>
            <a:ln w="2857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buFont typeface="Monotype Sorts" pitchFamily="2" charset="2"/>
                <a:buNone/>
                <a:defRPr/>
              </a:pPr>
              <a:r>
                <a:rPr lang="en-US" altLang="zh-CN" sz="2400" dirty="0">
                  <a:latin typeface="Arial" panose="020B0604020202020204" pitchFamily="34" charset="0"/>
                </a:rPr>
                <a:t>S</a:t>
              </a:r>
              <a:r>
                <a:rPr lang="en-US" altLang="zh-CN" sz="2400" baseline="-25000" dirty="0">
                  <a:latin typeface="Arial" panose="020B0604020202020204" pitchFamily="34" charset="0"/>
                </a:rPr>
                <a:t>2</a:t>
              </a:r>
            </a:p>
          </p:txBody>
        </p:sp>
        <p:sp>
          <p:nvSpPr>
            <p:cNvPr id="34" name="Oval 6"/>
            <p:cNvSpPr>
              <a:spLocks noChangeArrowheads="1"/>
            </p:cNvSpPr>
            <p:nvPr/>
          </p:nvSpPr>
          <p:spPr bwMode="auto">
            <a:xfrm>
              <a:off x="4368" y="2064"/>
              <a:ext cx="336" cy="336"/>
            </a:xfrm>
            <a:prstGeom prst="ellipse">
              <a:avLst/>
            </a:prstGeom>
            <a:solidFill>
              <a:schemeClr val="accent1">
                <a:lumMod val="60000"/>
                <a:lumOff val="40000"/>
              </a:schemeClr>
            </a:solidFill>
            <a:ln w="2857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buFont typeface="Monotype Sorts" pitchFamily="2" charset="2"/>
                <a:buNone/>
                <a:defRPr/>
              </a:pPr>
              <a:r>
                <a:rPr lang="en-US" altLang="zh-CN" sz="2400">
                  <a:latin typeface="Arial" panose="020B0604020202020204" pitchFamily="34" charset="0"/>
                </a:rPr>
                <a:t>S</a:t>
              </a:r>
              <a:r>
                <a:rPr lang="en-US" altLang="zh-CN" sz="2400" baseline="-25000">
                  <a:latin typeface="Arial" panose="020B0604020202020204" pitchFamily="34" charset="0"/>
                </a:rPr>
                <a:t>3</a:t>
              </a:r>
            </a:p>
          </p:txBody>
        </p:sp>
        <p:sp>
          <p:nvSpPr>
            <p:cNvPr id="35" name="Oval 7"/>
            <p:cNvSpPr>
              <a:spLocks noChangeArrowheads="1"/>
            </p:cNvSpPr>
            <p:nvPr/>
          </p:nvSpPr>
          <p:spPr bwMode="auto">
            <a:xfrm>
              <a:off x="2832" y="2736"/>
              <a:ext cx="336" cy="336"/>
            </a:xfrm>
            <a:prstGeom prst="ellipse">
              <a:avLst/>
            </a:prstGeom>
            <a:solidFill>
              <a:schemeClr val="accent1">
                <a:lumMod val="60000"/>
                <a:lumOff val="40000"/>
              </a:schemeClr>
            </a:solidFill>
            <a:ln w="2857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buFont typeface="Monotype Sorts" pitchFamily="2" charset="2"/>
                <a:buNone/>
                <a:defRPr/>
              </a:pPr>
              <a:r>
                <a:rPr lang="en-US" altLang="zh-CN" sz="2400" dirty="0">
                  <a:latin typeface="Arial" panose="020B0604020202020204" pitchFamily="34" charset="0"/>
                </a:rPr>
                <a:t>S</a:t>
              </a:r>
              <a:r>
                <a:rPr lang="en-US" altLang="zh-CN" sz="2400" baseline="-25000" dirty="0">
                  <a:latin typeface="Arial" panose="020B0604020202020204" pitchFamily="34" charset="0"/>
                </a:rPr>
                <a:t>4</a:t>
              </a:r>
            </a:p>
          </p:txBody>
        </p:sp>
        <p:sp>
          <p:nvSpPr>
            <p:cNvPr id="36" name="Oval 8"/>
            <p:cNvSpPr>
              <a:spLocks noChangeArrowheads="1"/>
            </p:cNvSpPr>
            <p:nvPr/>
          </p:nvSpPr>
          <p:spPr bwMode="auto">
            <a:xfrm>
              <a:off x="3744" y="2688"/>
              <a:ext cx="336" cy="336"/>
            </a:xfrm>
            <a:prstGeom prst="ellipse">
              <a:avLst/>
            </a:prstGeom>
            <a:solidFill>
              <a:schemeClr val="accent1">
                <a:lumMod val="60000"/>
                <a:lumOff val="40000"/>
              </a:schemeClr>
            </a:solidFill>
            <a:ln w="2857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buFont typeface="Monotype Sorts" pitchFamily="2" charset="2"/>
                <a:buNone/>
                <a:defRPr/>
              </a:pPr>
              <a:r>
                <a:rPr lang="en-US" altLang="zh-CN" sz="2400" dirty="0">
                  <a:latin typeface="Arial" panose="020B0604020202020204" pitchFamily="34" charset="0"/>
                </a:rPr>
                <a:t>S</a:t>
              </a:r>
              <a:r>
                <a:rPr lang="en-US" altLang="zh-CN" sz="2400" baseline="-25000" dirty="0">
                  <a:latin typeface="Arial" panose="020B0604020202020204" pitchFamily="34" charset="0"/>
                </a:rPr>
                <a:t>5</a:t>
              </a:r>
            </a:p>
          </p:txBody>
        </p:sp>
        <p:sp>
          <p:nvSpPr>
            <p:cNvPr id="37" name="Oval 9"/>
            <p:cNvSpPr>
              <a:spLocks noChangeArrowheads="1"/>
            </p:cNvSpPr>
            <p:nvPr/>
          </p:nvSpPr>
          <p:spPr bwMode="auto">
            <a:xfrm>
              <a:off x="3744" y="3552"/>
              <a:ext cx="336" cy="336"/>
            </a:xfrm>
            <a:prstGeom prst="ellipse">
              <a:avLst/>
            </a:prstGeom>
            <a:solidFill>
              <a:schemeClr val="accent1">
                <a:lumMod val="60000"/>
                <a:lumOff val="40000"/>
              </a:schemeClr>
            </a:solidFill>
            <a:ln w="28575">
              <a:solidFill>
                <a:schemeClr val="fo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buFont typeface="Monotype Sorts" pitchFamily="2" charset="2"/>
                <a:buNone/>
                <a:defRPr/>
              </a:pPr>
              <a:r>
                <a:rPr lang="en-US" altLang="zh-CN" sz="2400">
                  <a:latin typeface="Arial" panose="020B0604020202020204" pitchFamily="34" charset="0"/>
                </a:rPr>
                <a:t>S</a:t>
              </a:r>
              <a:r>
                <a:rPr lang="en-US" altLang="zh-CN" sz="2400" baseline="-25000">
                  <a:latin typeface="Arial" panose="020B0604020202020204" pitchFamily="34" charset="0"/>
                </a:rPr>
                <a:t>6</a:t>
              </a:r>
            </a:p>
          </p:txBody>
        </p:sp>
        <p:cxnSp>
          <p:nvCxnSpPr>
            <p:cNvPr id="38" name="AutoShape 10"/>
            <p:cNvCxnSpPr>
              <a:cxnSpLocks noChangeShapeType="1"/>
              <a:stCxn id="32" idx="3"/>
              <a:endCxn id="33" idx="7"/>
            </p:cNvCxnSpPr>
            <p:nvPr/>
          </p:nvCxnSpPr>
          <p:spPr bwMode="auto">
            <a:xfrm flipH="1">
              <a:off x="3599" y="1736"/>
              <a:ext cx="290" cy="416"/>
            </a:xfrm>
            <a:prstGeom prst="straightConnector1">
              <a:avLst/>
            </a:prstGeom>
            <a:noFill/>
            <a:ln w="28575">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11"/>
            <p:cNvCxnSpPr>
              <a:cxnSpLocks noChangeShapeType="1"/>
              <a:stCxn id="32" idx="5"/>
              <a:endCxn id="34" idx="1"/>
            </p:cNvCxnSpPr>
            <p:nvPr/>
          </p:nvCxnSpPr>
          <p:spPr bwMode="auto">
            <a:xfrm>
              <a:off x="4127" y="1736"/>
              <a:ext cx="290" cy="368"/>
            </a:xfrm>
            <a:prstGeom prst="straightConnector1">
              <a:avLst/>
            </a:prstGeom>
            <a:noFill/>
            <a:ln w="28575">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12"/>
            <p:cNvCxnSpPr>
              <a:cxnSpLocks noChangeShapeType="1"/>
              <a:stCxn id="36" idx="4"/>
              <a:endCxn id="37" idx="0"/>
            </p:cNvCxnSpPr>
            <p:nvPr/>
          </p:nvCxnSpPr>
          <p:spPr bwMode="auto">
            <a:xfrm>
              <a:off x="3912" y="3033"/>
              <a:ext cx="0" cy="510"/>
            </a:xfrm>
            <a:prstGeom prst="straightConnector1">
              <a:avLst/>
            </a:prstGeom>
            <a:noFill/>
            <a:ln w="28575">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13"/>
            <p:cNvCxnSpPr>
              <a:cxnSpLocks noChangeShapeType="1"/>
              <a:stCxn id="34" idx="4"/>
              <a:endCxn id="37" idx="7"/>
            </p:cNvCxnSpPr>
            <p:nvPr/>
          </p:nvCxnSpPr>
          <p:spPr bwMode="auto">
            <a:xfrm flipH="1">
              <a:off x="4031" y="2409"/>
              <a:ext cx="505" cy="1183"/>
            </a:xfrm>
            <a:prstGeom prst="straightConnector1">
              <a:avLst/>
            </a:prstGeom>
            <a:noFill/>
            <a:ln w="28575">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14"/>
            <p:cNvCxnSpPr>
              <a:cxnSpLocks noChangeShapeType="1"/>
              <a:stCxn id="33" idx="3"/>
              <a:endCxn id="35" idx="7"/>
            </p:cNvCxnSpPr>
            <p:nvPr/>
          </p:nvCxnSpPr>
          <p:spPr bwMode="auto">
            <a:xfrm flipH="1">
              <a:off x="3119" y="2408"/>
              <a:ext cx="242" cy="368"/>
            </a:xfrm>
            <a:prstGeom prst="straightConnector1">
              <a:avLst/>
            </a:prstGeom>
            <a:noFill/>
            <a:ln w="28575">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15"/>
            <p:cNvCxnSpPr>
              <a:cxnSpLocks noChangeShapeType="1"/>
              <a:stCxn id="35" idx="5"/>
              <a:endCxn id="37" idx="1"/>
            </p:cNvCxnSpPr>
            <p:nvPr/>
          </p:nvCxnSpPr>
          <p:spPr bwMode="auto">
            <a:xfrm>
              <a:off x="3119" y="3032"/>
              <a:ext cx="674" cy="560"/>
            </a:xfrm>
            <a:prstGeom prst="straightConnector1">
              <a:avLst/>
            </a:prstGeom>
            <a:noFill/>
            <a:ln w="28575">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16"/>
            <p:cNvCxnSpPr>
              <a:cxnSpLocks noChangeShapeType="1"/>
              <a:stCxn id="33" idx="5"/>
              <a:endCxn id="36" idx="1"/>
            </p:cNvCxnSpPr>
            <p:nvPr/>
          </p:nvCxnSpPr>
          <p:spPr bwMode="auto">
            <a:xfrm>
              <a:off x="3599" y="2408"/>
              <a:ext cx="194" cy="320"/>
            </a:xfrm>
            <a:prstGeom prst="straightConnector1">
              <a:avLst/>
            </a:prstGeom>
            <a:noFill/>
            <a:ln w="28575">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利用信号量实现进程同步</a:t>
            </a:r>
          </a:p>
        </p:txBody>
      </p:sp>
      <p:sp>
        <p:nvSpPr>
          <p:cNvPr id="18" name="î$ļíḋè"/>
          <p:cNvSpPr/>
          <p:nvPr/>
        </p:nvSpPr>
        <p:spPr>
          <a:xfrm>
            <a:off x="669925" y="1231155"/>
            <a:ext cx="7913424" cy="1473407"/>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400" dirty="0"/>
              <a:t>实现各种同步问题</a:t>
            </a:r>
          </a:p>
          <a:p>
            <a:pPr marL="342900" indent="-342900">
              <a:lnSpc>
                <a:spcPct val="120000"/>
              </a:lnSpc>
              <a:buClr>
                <a:srgbClr val="FF0000"/>
              </a:buClr>
              <a:buFont typeface="Wingdings" panose="05000000000000000000" pitchFamily="2" charset="2"/>
              <a:buChar char="Ø"/>
            </a:pPr>
            <a:r>
              <a:rPr lang="zh-CN" altLang="en-US" sz="2400" dirty="0"/>
              <a:t>例子：</a:t>
            </a:r>
            <a:r>
              <a:rPr lang="en-US" altLang="zh-CN" sz="2400" dirty="0"/>
              <a:t>P1</a:t>
            </a:r>
            <a:r>
              <a:rPr lang="zh-CN" altLang="en-US" sz="2400" dirty="0"/>
              <a:t>和 </a:t>
            </a:r>
            <a:r>
              <a:rPr lang="en-US" altLang="zh-CN" sz="2400" dirty="0"/>
              <a:t>P2 </a:t>
            </a:r>
            <a:r>
              <a:rPr lang="zh-CN" altLang="en-US" sz="2400" dirty="0"/>
              <a:t>需要代码段 </a:t>
            </a:r>
            <a:r>
              <a:rPr lang="en-US" altLang="zh-CN" sz="2400" dirty="0"/>
              <a:t>C1 </a:t>
            </a:r>
            <a:r>
              <a:rPr lang="zh-CN" altLang="en-US" sz="2400" dirty="0"/>
              <a:t>比</a:t>
            </a:r>
            <a:r>
              <a:rPr lang="en-US" altLang="zh-CN" sz="2400" dirty="0"/>
              <a:t>C2</a:t>
            </a:r>
            <a:r>
              <a:rPr lang="zh-CN" altLang="en-US" sz="2400" dirty="0"/>
              <a:t>先运行</a:t>
            </a:r>
          </a:p>
          <a:p>
            <a:pPr>
              <a:lnSpc>
                <a:spcPct val="120000"/>
              </a:lnSpc>
              <a:buClr>
                <a:srgbClr val="FF0000"/>
              </a:buClr>
            </a:pPr>
            <a:r>
              <a:rPr lang="en-US" altLang="zh-CN" sz="2400" dirty="0"/>
              <a:t>    semaphores s=0; //</a:t>
            </a:r>
            <a:r>
              <a:rPr lang="zh-CN" altLang="en-US" sz="2400" dirty="0"/>
              <a:t>主要用于传递消息</a:t>
            </a:r>
          </a:p>
        </p:txBody>
      </p:sp>
      <p:sp>
        <p:nvSpPr>
          <p:cNvPr id="19" name="内容占位符 3"/>
          <p:cNvSpPr txBox="1"/>
          <p:nvPr/>
        </p:nvSpPr>
        <p:spPr>
          <a:xfrm>
            <a:off x="1087987" y="2829774"/>
            <a:ext cx="2792413" cy="2888446"/>
          </a:xfrm>
          <a:prstGeom prst="rect">
            <a:avLst/>
          </a:prstGeom>
          <a:solidFill>
            <a:schemeClr val="accent1">
              <a:lumMod val="20000"/>
              <a:lumOff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7950" indent="0">
              <a:buFont typeface="Wingdings 2" panose="05020102010507070707" pitchFamily="18" charset="2"/>
              <a:buNone/>
            </a:pPr>
            <a:r>
              <a:rPr lang="en-US" altLang="zh-CN" sz="2400" dirty="0"/>
              <a:t>P1()</a:t>
            </a:r>
          </a:p>
          <a:p>
            <a:pPr marL="107950" indent="0">
              <a:buFont typeface="Wingdings 2" panose="05020102010507070707" pitchFamily="18" charset="2"/>
              <a:buNone/>
            </a:pPr>
            <a:r>
              <a:rPr lang="en-US" altLang="zh-CN" sz="2400" dirty="0"/>
              <a:t>{</a:t>
            </a:r>
          </a:p>
          <a:p>
            <a:pPr marL="107950" indent="0">
              <a:buFont typeface="Wingdings 2" panose="05020102010507070707" pitchFamily="18" charset="2"/>
              <a:buNone/>
            </a:pPr>
            <a:r>
              <a:rPr lang="en-US" altLang="zh-CN" sz="2400" dirty="0"/>
              <a:t>    </a:t>
            </a:r>
            <a:r>
              <a:rPr lang="en-US" altLang="zh-CN" sz="2400" dirty="0">
                <a:solidFill>
                  <a:srgbClr val="FF0000"/>
                </a:solidFill>
              </a:rPr>
              <a:t>C1</a:t>
            </a:r>
            <a:r>
              <a:rPr lang="en-US" altLang="zh-CN" sz="2400" dirty="0"/>
              <a:t>;</a:t>
            </a:r>
          </a:p>
          <a:p>
            <a:pPr marL="107950" indent="0">
              <a:buFont typeface="Wingdings 2" panose="05020102010507070707" pitchFamily="18" charset="2"/>
              <a:buNone/>
            </a:pPr>
            <a:r>
              <a:rPr lang="en-US" altLang="zh-CN" sz="2400" dirty="0"/>
              <a:t>    signal(s);</a:t>
            </a:r>
          </a:p>
          <a:p>
            <a:pPr marL="107950" indent="0">
              <a:buFont typeface="Wingdings 2" panose="05020102010507070707" pitchFamily="18" charset="2"/>
              <a:buNone/>
            </a:pPr>
            <a:r>
              <a:rPr lang="en-US" altLang="zh-CN" sz="2400" dirty="0"/>
              <a:t>    …</a:t>
            </a:r>
          </a:p>
          <a:p>
            <a:pPr marL="107950" indent="0">
              <a:buFont typeface="Wingdings 2" panose="05020102010507070707" pitchFamily="18" charset="2"/>
              <a:buNone/>
            </a:pPr>
            <a:r>
              <a:rPr lang="en-US" altLang="zh-CN" sz="2400" dirty="0"/>
              <a:t>}</a:t>
            </a:r>
            <a:endParaRPr lang="zh-CN" altLang="en-US" sz="2400" dirty="0"/>
          </a:p>
        </p:txBody>
      </p:sp>
      <p:sp>
        <p:nvSpPr>
          <p:cNvPr id="21" name="内容占位符 4"/>
          <p:cNvSpPr txBox="1"/>
          <p:nvPr/>
        </p:nvSpPr>
        <p:spPr>
          <a:xfrm>
            <a:off x="4128367" y="2829774"/>
            <a:ext cx="2950845" cy="2888446"/>
          </a:xfrm>
          <a:prstGeom prst="rect">
            <a:avLst/>
          </a:prstGeom>
          <a:solidFill>
            <a:schemeClr val="accent1">
              <a:lumMod val="20000"/>
              <a:lumOff val="80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7950" indent="0">
              <a:buFont typeface="Wingdings 2" panose="05020102010507070707" pitchFamily="18" charset="2"/>
              <a:buNone/>
              <a:defRPr/>
            </a:pPr>
            <a:r>
              <a:rPr lang="en-US" altLang="zh-CN" sz="2400"/>
              <a:t>P2()</a:t>
            </a:r>
          </a:p>
          <a:p>
            <a:pPr marL="107950" indent="0">
              <a:buFont typeface="Wingdings 2" panose="05020102010507070707" pitchFamily="18" charset="2"/>
              <a:buNone/>
              <a:defRPr/>
            </a:pPr>
            <a:r>
              <a:rPr lang="en-US" altLang="zh-CN" sz="2400"/>
              <a:t>{</a:t>
            </a:r>
          </a:p>
          <a:p>
            <a:pPr marL="107950" indent="0">
              <a:buFont typeface="Wingdings 2" panose="05020102010507070707" pitchFamily="18" charset="2"/>
              <a:buNone/>
              <a:defRPr/>
            </a:pPr>
            <a:r>
              <a:rPr lang="en-US" altLang="zh-CN" sz="2400"/>
              <a:t>    …</a:t>
            </a:r>
          </a:p>
          <a:p>
            <a:pPr marL="107950" indent="0">
              <a:buFont typeface="Wingdings 2" panose="05020102010507070707" pitchFamily="18" charset="2"/>
              <a:buNone/>
              <a:defRPr/>
            </a:pPr>
            <a:r>
              <a:rPr lang="en-US" altLang="zh-CN" sz="2400"/>
              <a:t>    wait(s); </a:t>
            </a:r>
          </a:p>
          <a:p>
            <a:pPr marL="107950" indent="0">
              <a:buFont typeface="Wingdings 2" panose="05020102010507070707" pitchFamily="18" charset="2"/>
              <a:buNone/>
              <a:defRPr/>
            </a:pPr>
            <a:r>
              <a:rPr lang="en-US" altLang="zh-CN" sz="2400"/>
              <a:t>    </a:t>
            </a:r>
            <a:r>
              <a:rPr lang="en-US" altLang="zh-CN" sz="2400">
                <a:solidFill>
                  <a:srgbClr val="FF0000"/>
                </a:solidFill>
              </a:rPr>
              <a:t>C2</a:t>
            </a:r>
            <a:r>
              <a:rPr lang="en-US" altLang="zh-CN" sz="2400"/>
              <a:t>;</a:t>
            </a:r>
          </a:p>
          <a:p>
            <a:pPr marL="107950" indent="0">
              <a:buFont typeface="Wingdings 2" panose="05020102010507070707" pitchFamily="18" charset="2"/>
              <a:buNone/>
              <a:defRPr/>
            </a:pPr>
            <a:r>
              <a:rPr lang="en-US" altLang="zh-CN" sz="2400"/>
              <a:t>}</a:t>
            </a:r>
            <a:endParaRPr lang="zh-CN" altLang="en-US" sz="2400"/>
          </a:p>
          <a:p>
            <a:pPr marL="107950" indent="0">
              <a:defRPr/>
            </a:pPr>
            <a:endParaRPr lang="zh-CN" altLang="en-US" sz="2400" dirty="0"/>
          </a:p>
        </p:txBody>
      </p:sp>
      <p:sp>
        <p:nvSpPr>
          <p:cNvPr id="22" name="圆角矩形 21"/>
          <p:cNvSpPr/>
          <p:nvPr/>
        </p:nvSpPr>
        <p:spPr bwMode="auto">
          <a:xfrm>
            <a:off x="8205278" y="2829774"/>
            <a:ext cx="2522823" cy="646986"/>
          </a:xfrm>
          <a:prstGeom prst="roundRect">
            <a:avLst/>
          </a:prstGeom>
          <a:solidFill>
            <a:schemeClr val="accent1">
              <a:lumMod val="60000"/>
              <a:lumOff val="4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spAutoFit/>
          </a:bodyPr>
          <a:lstStyle/>
          <a:p>
            <a:pPr algn="ctr">
              <a:defRPr/>
            </a:pPr>
            <a:r>
              <a:rPr lang="en-US" altLang="zh-CN" sz="3200" dirty="0">
                <a:solidFill>
                  <a:schemeClr val="tx1"/>
                </a:solidFill>
              </a:rPr>
              <a:t>C1</a:t>
            </a:r>
            <a:endParaRPr lang="zh-CN" altLang="en-US" sz="3200" dirty="0">
              <a:solidFill>
                <a:schemeClr val="tx1"/>
              </a:solidFill>
            </a:endParaRPr>
          </a:p>
        </p:txBody>
      </p:sp>
      <p:sp>
        <p:nvSpPr>
          <p:cNvPr id="23" name="圆角矩形 22"/>
          <p:cNvSpPr/>
          <p:nvPr/>
        </p:nvSpPr>
        <p:spPr bwMode="auto">
          <a:xfrm>
            <a:off x="8205278" y="4623649"/>
            <a:ext cx="2522823" cy="646986"/>
          </a:xfrm>
          <a:prstGeom prst="roundRect">
            <a:avLst/>
          </a:prstGeom>
          <a:solidFill>
            <a:schemeClr val="accent1">
              <a:lumMod val="60000"/>
              <a:lumOff val="40000"/>
            </a:schemeClr>
          </a:solidFill>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wrap="square">
            <a:spAutoFit/>
          </a:bodyPr>
          <a:lstStyle/>
          <a:p>
            <a:pPr algn="ctr">
              <a:defRPr/>
            </a:pPr>
            <a:r>
              <a:rPr lang="en-US" altLang="zh-CN" sz="3200" dirty="0">
                <a:solidFill>
                  <a:schemeClr val="tx1"/>
                </a:solidFill>
              </a:rPr>
              <a:t>C2</a:t>
            </a:r>
            <a:endParaRPr lang="zh-CN" altLang="en-US" sz="3200" dirty="0">
              <a:solidFill>
                <a:schemeClr val="tx1"/>
              </a:solidFill>
            </a:endParaRPr>
          </a:p>
        </p:txBody>
      </p:sp>
      <p:cxnSp>
        <p:nvCxnSpPr>
          <p:cNvPr id="25" name="直接箭头连接符 3"/>
          <p:cNvCxnSpPr>
            <a:cxnSpLocks noChangeShapeType="1"/>
            <a:stCxn id="22" idx="2"/>
            <a:endCxn id="23" idx="0"/>
          </p:cNvCxnSpPr>
          <p:nvPr/>
        </p:nvCxnSpPr>
        <p:spPr bwMode="auto">
          <a:xfrm>
            <a:off x="9466690" y="3476760"/>
            <a:ext cx="0" cy="1146889"/>
          </a:xfrm>
          <a:prstGeom prst="straightConnector1">
            <a:avLst/>
          </a:prstGeom>
          <a:noFill/>
          <a:ln w="28575" algn="ctr">
            <a:solidFill>
              <a:schemeClr val="tx1"/>
            </a:solidFill>
            <a:rou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3" name="矩形 2"/>
          <p:cNvSpPr/>
          <p:nvPr/>
        </p:nvSpPr>
        <p:spPr>
          <a:xfrm>
            <a:off x="8241255" y="2458210"/>
            <a:ext cx="3449983" cy="666336"/>
          </a:xfrm>
          <a:prstGeom prst="rect">
            <a:avLst/>
          </a:prstGeom>
        </p:spPr>
        <p:txBody>
          <a:bodyPr wrap="none">
            <a:spAutoFit/>
          </a:bodyPr>
          <a:lstStyle/>
          <a:p>
            <a:r>
              <a:rPr lang="zh-CN" altLang="en-US" sz="3600" dirty="0">
                <a:solidFill>
                  <a:srgbClr val="000000"/>
                </a:solidFill>
                <a:sym typeface="+mn-ea"/>
              </a:rPr>
              <a:t>第</a:t>
            </a:r>
            <a:r>
              <a:rPr lang="en-US" altLang="zh-CN" sz="3600" dirty="0">
                <a:solidFill>
                  <a:srgbClr val="000000"/>
                </a:solidFill>
                <a:sym typeface="+mn-ea"/>
              </a:rPr>
              <a:t>4</a:t>
            </a:r>
            <a:r>
              <a:rPr lang="zh-CN" altLang="en-US" sz="3600" dirty="0">
                <a:solidFill>
                  <a:srgbClr val="000000"/>
                </a:solidFill>
                <a:sym typeface="+mn-ea"/>
              </a:rPr>
              <a:t>章 进程同步</a:t>
            </a:r>
            <a:endParaRPr lang="zh-CN" altLang="en-US" sz="3600" dirty="0">
              <a:solidFill>
                <a:srgbClr val="000000"/>
              </a:solidFill>
            </a:endParaRPr>
          </a:p>
        </p:txBody>
      </p:sp>
      <p:cxnSp>
        <p:nvCxnSpPr>
          <p:cNvPr id="5" name="直接连接符 4"/>
          <p:cNvCxnSpPr/>
          <p:nvPr/>
        </p:nvCxnSpPr>
        <p:spPr>
          <a:xfrm>
            <a:off x="7559899" y="3190471"/>
            <a:ext cx="398722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1679415"/>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264555"/>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920024"/>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3538497"/>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164577"/>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802290"/>
            <a:ext cx="527050" cy="527050"/>
          </a:xfrm>
          <a:prstGeom prst="rect">
            <a:avLst/>
          </a:prstGeom>
          <a:ln>
            <a:noFill/>
          </a:ln>
          <a:effectLst>
            <a:softEdge rad="0"/>
          </a:effectLst>
        </p:spPr>
      </p:pic>
      <p:sp>
        <p:nvSpPr>
          <p:cNvPr id="33" name="矩形 32"/>
          <p:cNvSpPr/>
          <p:nvPr/>
        </p:nvSpPr>
        <p:spPr>
          <a:xfrm>
            <a:off x="1697670" y="1735469"/>
            <a:ext cx="3488967" cy="461665"/>
          </a:xfrm>
          <a:prstGeom prst="rect">
            <a:avLst/>
          </a:prstGeom>
        </p:spPr>
        <p:txBody>
          <a:bodyPr wrap="square">
            <a:spAutoFit/>
          </a:bodyPr>
          <a:lstStyle/>
          <a:p>
            <a:r>
              <a:rPr lang="en-US" altLang="zh-CN" sz="2400" dirty="0">
                <a:latin typeface="+mj-ea"/>
                <a:ea typeface="+mj-ea"/>
              </a:rPr>
              <a:t>4.1 </a:t>
            </a:r>
            <a:r>
              <a:rPr lang="zh-CN" altLang="en-US" sz="2400" dirty="0">
                <a:latin typeface="+mj-ea"/>
                <a:ea typeface="+mj-ea"/>
              </a:rPr>
              <a:t>进程同步的概念</a:t>
            </a:r>
          </a:p>
        </p:txBody>
      </p:sp>
      <p:sp>
        <p:nvSpPr>
          <p:cNvPr id="34" name="矩形 33"/>
          <p:cNvSpPr/>
          <p:nvPr/>
        </p:nvSpPr>
        <p:spPr>
          <a:xfrm>
            <a:off x="1697671" y="2354594"/>
            <a:ext cx="3682150" cy="461665"/>
          </a:xfrm>
          <a:prstGeom prst="rect">
            <a:avLst/>
          </a:prstGeom>
        </p:spPr>
        <p:txBody>
          <a:bodyPr wrap="square">
            <a:spAutoFit/>
          </a:bodyPr>
          <a:lstStyle/>
          <a:p>
            <a:r>
              <a:rPr lang="en-US" altLang="zh-CN" sz="2400" dirty="0">
                <a:latin typeface="+mj-ea"/>
              </a:rPr>
              <a:t>4.2 </a:t>
            </a:r>
            <a:r>
              <a:rPr lang="zh-CN" altLang="en-US" sz="2400" dirty="0">
                <a:latin typeface="+mj-ea"/>
              </a:rPr>
              <a:t>软件同步机制</a:t>
            </a:r>
          </a:p>
        </p:txBody>
      </p:sp>
      <p:sp>
        <p:nvSpPr>
          <p:cNvPr id="35" name="矩形 34"/>
          <p:cNvSpPr/>
          <p:nvPr/>
        </p:nvSpPr>
        <p:spPr>
          <a:xfrm>
            <a:off x="1697670" y="2973719"/>
            <a:ext cx="3488967" cy="461665"/>
          </a:xfrm>
          <a:prstGeom prst="rect">
            <a:avLst/>
          </a:prstGeom>
        </p:spPr>
        <p:txBody>
          <a:bodyPr wrap="square">
            <a:spAutoFit/>
          </a:bodyPr>
          <a:lstStyle/>
          <a:p>
            <a:r>
              <a:rPr lang="en-US" altLang="zh-CN" sz="2400" dirty="0">
                <a:latin typeface="+mj-ea"/>
              </a:rPr>
              <a:t>4.3 </a:t>
            </a:r>
            <a:r>
              <a:rPr lang="zh-CN" altLang="en-US" sz="2400" dirty="0">
                <a:latin typeface="+mj-ea"/>
              </a:rPr>
              <a:t>硬件同步机制</a:t>
            </a:r>
          </a:p>
        </p:txBody>
      </p:sp>
      <p:sp>
        <p:nvSpPr>
          <p:cNvPr id="36" name="矩形 35"/>
          <p:cNvSpPr/>
          <p:nvPr/>
        </p:nvSpPr>
        <p:spPr>
          <a:xfrm>
            <a:off x="1697670" y="3592844"/>
            <a:ext cx="3488967" cy="461665"/>
          </a:xfrm>
          <a:prstGeom prst="rect">
            <a:avLst/>
          </a:prstGeom>
        </p:spPr>
        <p:txBody>
          <a:bodyPr wrap="square">
            <a:spAutoFit/>
          </a:bodyPr>
          <a:lstStyle/>
          <a:p>
            <a:r>
              <a:rPr lang="en-US" altLang="zh-CN" sz="2400" dirty="0">
                <a:latin typeface="+mj-ea"/>
              </a:rPr>
              <a:t>4.4 </a:t>
            </a:r>
            <a:r>
              <a:rPr lang="zh-CN" altLang="en-US" sz="2400" dirty="0">
                <a:latin typeface="+mj-ea"/>
              </a:rPr>
              <a:t>信号量机制</a:t>
            </a:r>
          </a:p>
        </p:txBody>
      </p:sp>
      <p:sp>
        <p:nvSpPr>
          <p:cNvPr id="37" name="矩形 36"/>
          <p:cNvSpPr/>
          <p:nvPr/>
        </p:nvSpPr>
        <p:spPr>
          <a:xfrm>
            <a:off x="1697670" y="4211969"/>
            <a:ext cx="3367145" cy="461665"/>
          </a:xfrm>
          <a:prstGeom prst="rect">
            <a:avLst/>
          </a:prstGeom>
        </p:spPr>
        <p:txBody>
          <a:bodyPr wrap="square">
            <a:spAutoFit/>
          </a:bodyPr>
          <a:lstStyle/>
          <a:p>
            <a:r>
              <a:rPr lang="en-US" altLang="zh-CN" sz="2400" b="1" dirty="0">
                <a:solidFill>
                  <a:srgbClr val="0000FF"/>
                </a:solidFill>
                <a:latin typeface="+mj-ea"/>
              </a:rPr>
              <a:t>4.5 </a:t>
            </a:r>
            <a:r>
              <a:rPr lang="zh-CN" altLang="en-US" sz="2400" b="1" dirty="0">
                <a:solidFill>
                  <a:srgbClr val="0000FF"/>
                </a:solidFill>
                <a:latin typeface="+mj-ea"/>
              </a:rPr>
              <a:t>管程机制</a:t>
            </a:r>
          </a:p>
        </p:txBody>
      </p:sp>
      <p:sp>
        <p:nvSpPr>
          <p:cNvPr id="38" name="矩形 37"/>
          <p:cNvSpPr/>
          <p:nvPr/>
        </p:nvSpPr>
        <p:spPr>
          <a:xfrm>
            <a:off x="1697670" y="4831094"/>
            <a:ext cx="3682151" cy="461665"/>
          </a:xfrm>
          <a:prstGeom prst="rect">
            <a:avLst/>
          </a:prstGeom>
        </p:spPr>
        <p:txBody>
          <a:bodyPr wrap="square">
            <a:spAutoFit/>
          </a:bodyPr>
          <a:lstStyle/>
          <a:p>
            <a:r>
              <a:rPr lang="en-US" altLang="zh-CN" sz="2400" dirty="0">
                <a:latin typeface="+mj-ea"/>
              </a:rPr>
              <a:t>4.6 </a:t>
            </a:r>
            <a:r>
              <a:rPr lang="zh-CN" altLang="en-US" sz="2400" dirty="0">
                <a:latin typeface="+mj-ea"/>
              </a:rPr>
              <a:t>经典进程的同步问题</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5408729"/>
            <a:ext cx="527050" cy="527050"/>
          </a:xfrm>
          <a:prstGeom prst="rect">
            <a:avLst/>
          </a:prstGeom>
          <a:ln>
            <a:noFill/>
          </a:ln>
          <a:effectLst>
            <a:softEdge rad="0"/>
          </a:effectLst>
        </p:spPr>
      </p:pic>
      <p:sp>
        <p:nvSpPr>
          <p:cNvPr id="24" name="矩形 23"/>
          <p:cNvSpPr/>
          <p:nvPr/>
        </p:nvSpPr>
        <p:spPr>
          <a:xfrm>
            <a:off x="1697670" y="5437533"/>
            <a:ext cx="3682151" cy="461665"/>
          </a:xfrm>
          <a:prstGeom prst="rect">
            <a:avLst/>
          </a:prstGeom>
        </p:spPr>
        <p:txBody>
          <a:bodyPr wrap="square">
            <a:spAutoFit/>
          </a:bodyPr>
          <a:lstStyle/>
          <a:p>
            <a:r>
              <a:rPr lang="en-US" altLang="zh-CN" sz="2400" dirty="0">
                <a:latin typeface="+mj-ea"/>
              </a:rPr>
              <a:t>4.7 Linux</a:t>
            </a:r>
            <a:r>
              <a:rPr lang="zh-CN" altLang="en-US" sz="2400" dirty="0">
                <a:latin typeface="+mj-ea"/>
              </a:rPr>
              <a:t>进程同步机制</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91548"/>
            <a:ext cx="7026275" cy="523220"/>
          </a:xfrm>
          <a:prstGeom prst="rect">
            <a:avLst/>
          </a:prstGeom>
        </p:spPr>
        <p:txBody>
          <a:bodyPr wrap="square">
            <a:spAutoFit/>
          </a:bodyPr>
          <a:lstStyle/>
          <a:p>
            <a:r>
              <a:rPr lang="zh-CN" altLang="en-US" sz="2800" b="1" dirty="0">
                <a:solidFill>
                  <a:schemeClr val="bg1"/>
                </a:solidFill>
              </a:rPr>
              <a:t>信号量机制的问题</a:t>
            </a:r>
          </a:p>
        </p:txBody>
      </p:sp>
      <p:sp>
        <p:nvSpPr>
          <p:cNvPr id="29" name="íSľïdé"/>
          <p:cNvSpPr/>
          <p:nvPr/>
        </p:nvSpPr>
        <p:spPr>
          <a:xfrm>
            <a:off x="1713745" y="1641494"/>
            <a:ext cx="567702" cy="511936"/>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30" name="ïŝļíḓê"/>
          <p:cNvSpPr/>
          <p:nvPr/>
        </p:nvSpPr>
        <p:spPr bwMode="auto">
          <a:xfrm>
            <a:off x="7250298" y="2273341"/>
            <a:ext cx="556774" cy="553604"/>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chemeClr val="accent1"/>
          </a:solidFill>
          <a:ln>
            <a:noFill/>
          </a:ln>
        </p:spPr>
        <p:txBody>
          <a:bodyPr wrap="square" lIns="91440" tIns="45720" rIns="91440" bIns="45720">
            <a:normAutofit/>
          </a:bodyPr>
          <a:lstStyle/>
          <a:p>
            <a:endParaRPr lang="zh-CN" altLang="en-US"/>
          </a:p>
        </p:txBody>
      </p:sp>
      <p:sp>
        <p:nvSpPr>
          <p:cNvPr id="31" name="îṧľîdé"/>
          <p:cNvSpPr/>
          <p:nvPr/>
        </p:nvSpPr>
        <p:spPr>
          <a:xfrm>
            <a:off x="2390045" y="1301909"/>
            <a:ext cx="4319847" cy="2188265"/>
          </a:xfrm>
          <a:prstGeom prst="leftRightRibbon">
            <a:avLst>
              <a:gd name="adj1" fmla="val 50000"/>
              <a:gd name="adj2" fmla="val 50000"/>
              <a:gd name="adj3" fmla="val 33333"/>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32" name="内容占位符 2"/>
          <p:cNvSpPr txBox="1"/>
          <p:nvPr/>
        </p:nvSpPr>
        <p:spPr>
          <a:xfrm>
            <a:off x="701522" y="2273341"/>
            <a:ext cx="3741690" cy="33131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zh-CN" altLang="en-US" sz="2400" dirty="0"/>
              <a:t>问题</a:t>
            </a:r>
            <a:endParaRPr lang="en-US" altLang="zh-CN" sz="2400" dirty="0"/>
          </a:p>
          <a:p>
            <a:pPr>
              <a:lnSpc>
                <a:spcPct val="132000"/>
              </a:lnSpc>
              <a:spcBef>
                <a:spcPts val="580"/>
              </a:spcBef>
              <a:buClr>
                <a:srgbClr val="C00000"/>
              </a:buClr>
              <a:buFont typeface="Wingdings" panose="05000000000000000000" pitchFamily="2" charset="2"/>
              <a:buChar char="Ø"/>
              <a:defRPr/>
            </a:pPr>
            <a:r>
              <a:rPr lang="zh-CN" altLang="en-US" sz="2400" dirty="0"/>
              <a:t>需要程序员实现，编程困难</a:t>
            </a:r>
          </a:p>
          <a:p>
            <a:pPr>
              <a:lnSpc>
                <a:spcPct val="132000"/>
              </a:lnSpc>
              <a:spcBef>
                <a:spcPts val="580"/>
              </a:spcBef>
              <a:buClr>
                <a:srgbClr val="C00000"/>
              </a:buClr>
              <a:buFont typeface="Wingdings" panose="05000000000000000000" pitchFamily="2" charset="2"/>
              <a:buChar char="Ø"/>
              <a:defRPr/>
            </a:pPr>
            <a:r>
              <a:rPr lang="zh-CN" altLang="en-US" sz="2400" dirty="0"/>
              <a:t>维护困难</a:t>
            </a:r>
          </a:p>
          <a:p>
            <a:pPr>
              <a:lnSpc>
                <a:spcPct val="132000"/>
              </a:lnSpc>
              <a:spcBef>
                <a:spcPts val="580"/>
              </a:spcBef>
              <a:buClr>
                <a:srgbClr val="C00000"/>
              </a:buClr>
              <a:buFont typeface="Wingdings" panose="05000000000000000000" pitchFamily="2" charset="2"/>
              <a:buChar char="Ø"/>
              <a:defRPr/>
            </a:pPr>
            <a:r>
              <a:rPr lang="zh-CN" altLang="en-US" sz="2400" dirty="0"/>
              <a:t>容易出错</a:t>
            </a:r>
          </a:p>
          <a:p>
            <a:pPr lvl="1">
              <a:lnSpc>
                <a:spcPct val="132000"/>
              </a:lnSpc>
              <a:spcBef>
                <a:spcPts val="580"/>
              </a:spcBef>
              <a:buClr>
                <a:srgbClr val="FF0000"/>
              </a:buClr>
              <a:buFont typeface="Wingdings" panose="05000000000000000000" pitchFamily="2" charset="2"/>
              <a:buChar char="l"/>
              <a:defRPr/>
            </a:pPr>
            <a:r>
              <a:rPr lang="en-US" altLang="zh-CN" sz="2400" dirty="0">
                <a:latin typeface="+mn-ea"/>
              </a:rPr>
              <a:t>  wait/signal</a:t>
            </a:r>
            <a:r>
              <a:rPr lang="zh-CN" altLang="en-US" sz="2400" dirty="0">
                <a:latin typeface="+mn-ea"/>
              </a:rPr>
              <a:t>位置错</a:t>
            </a:r>
          </a:p>
          <a:p>
            <a:pPr lvl="1">
              <a:lnSpc>
                <a:spcPct val="132000"/>
              </a:lnSpc>
              <a:spcBef>
                <a:spcPts val="580"/>
              </a:spcBef>
              <a:buClr>
                <a:srgbClr val="FF0000"/>
              </a:buClr>
              <a:buFont typeface="Wingdings" panose="05000000000000000000" pitchFamily="2" charset="2"/>
              <a:buChar char="l"/>
              <a:defRPr/>
            </a:pPr>
            <a:r>
              <a:rPr lang="en-US" altLang="zh-CN" sz="2400" dirty="0">
                <a:latin typeface="+mn-ea"/>
              </a:rPr>
              <a:t>  wait/signal</a:t>
            </a:r>
            <a:r>
              <a:rPr lang="zh-CN" altLang="en-US" sz="2400" dirty="0">
                <a:latin typeface="+mn-ea"/>
              </a:rPr>
              <a:t>不配对</a:t>
            </a:r>
          </a:p>
        </p:txBody>
      </p:sp>
      <p:sp>
        <p:nvSpPr>
          <p:cNvPr id="33" name="内容占位符 2"/>
          <p:cNvSpPr txBox="1"/>
          <p:nvPr/>
        </p:nvSpPr>
        <p:spPr>
          <a:xfrm>
            <a:off x="6818490" y="2831796"/>
            <a:ext cx="4495800" cy="26348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zh-CN" altLang="en-US" sz="2400" dirty="0"/>
              <a:t>解决方法</a:t>
            </a:r>
            <a:endParaRPr lang="en-US" altLang="zh-CN" sz="2400" dirty="0"/>
          </a:p>
          <a:p>
            <a:pPr>
              <a:lnSpc>
                <a:spcPct val="132000"/>
              </a:lnSpc>
              <a:spcBef>
                <a:spcPts val="580"/>
              </a:spcBef>
              <a:buClr>
                <a:srgbClr val="FF0000"/>
              </a:buClr>
              <a:buFont typeface="Wingdings" panose="05000000000000000000" pitchFamily="2" charset="2"/>
              <a:buChar char="Ø"/>
              <a:defRPr/>
            </a:pPr>
            <a:r>
              <a:rPr lang="zh-CN" altLang="en-US" sz="2400" dirty="0"/>
              <a:t>由</a:t>
            </a:r>
            <a:r>
              <a:rPr lang="zh-CN" altLang="en-US" sz="2400" dirty="0">
                <a:solidFill>
                  <a:srgbClr val="FF0000"/>
                </a:solidFill>
              </a:rPr>
              <a:t>编程语言</a:t>
            </a:r>
            <a:r>
              <a:rPr lang="zh-CN" altLang="en-US" sz="2400" dirty="0"/>
              <a:t>解决同步互斥问题</a:t>
            </a:r>
          </a:p>
          <a:p>
            <a:pPr>
              <a:lnSpc>
                <a:spcPct val="132000"/>
              </a:lnSpc>
              <a:spcBef>
                <a:spcPts val="580"/>
              </a:spcBef>
              <a:buClr>
                <a:srgbClr val="FF0000"/>
              </a:buClr>
              <a:buFont typeface="Wingdings" panose="05000000000000000000" pitchFamily="2" charset="2"/>
              <a:buChar char="Ø"/>
              <a:defRPr/>
            </a:pPr>
            <a:r>
              <a:rPr lang="zh-CN" altLang="en-US" sz="2400" dirty="0"/>
              <a:t>管程（</a:t>
            </a:r>
            <a:r>
              <a:rPr lang="en-US" altLang="zh-CN" sz="2400" dirty="0"/>
              <a:t>1970s, Hoare</a:t>
            </a:r>
            <a:r>
              <a:rPr lang="zh-CN" altLang="en-US" sz="2400" dirty="0"/>
              <a:t>和</a:t>
            </a:r>
            <a:r>
              <a:rPr lang="en-US" altLang="zh-CN" sz="2400" dirty="0"/>
              <a:t>Hansen</a:t>
            </a:r>
            <a:r>
              <a:rPr lang="zh-CN" altLang="en-US" sz="2400" dirty="0"/>
              <a:t>）</a:t>
            </a:r>
          </a:p>
        </p:txBody>
      </p:sp>
      <p:sp>
        <p:nvSpPr>
          <p:cNvPr id="8" name="对角圆角矩形 7"/>
          <p:cNvSpPr/>
          <p:nvPr/>
        </p:nvSpPr>
        <p:spPr bwMode="auto">
          <a:xfrm>
            <a:off x="8533369" y="4938468"/>
            <a:ext cx="2780921" cy="1056261"/>
          </a:xfrm>
          <a:prstGeom prst="round2Diag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zh-CN" altLang="en-US" sz="2800" dirty="0"/>
              <a:t>信号量：</a:t>
            </a:r>
            <a:r>
              <a:rPr lang="zh-CN" altLang="en-US" sz="2800" b="1" dirty="0">
                <a:solidFill>
                  <a:srgbClr val="FF0000"/>
                </a:solidFill>
                <a:effectLst>
                  <a:outerShdw blurRad="38100" dist="38100" dir="2700000" algn="tl">
                    <a:srgbClr val="000000">
                      <a:alpha val="43137"/>
                    </a:srgbClr>
                  </a:outerShdw>
                </a:effectLst>
              </a:rPr>
              <a:t>分散式</a:t>
            </a:r>
            <a:endParaRPr lang="en-US" altLang="zh-CN" sz="2800" b="1" dirty="0">
              <a:solidFill>
                <a:srgbClr val="FF0000"/>
              </a:solidFill>
              <a:effectLst>
                <a:outerShdw blurRad="38100" dist="38100" dir="2700000" algn="tl">
                  <a:srgbClr val="000000">
                    <a:alpha val="43137"/>
                  </a:srgbClr>
                </a:outerShdw>
              </a:effectLst>
            </a:endParaRPr>
          </a:p>
          <a:p>
            <a:pPr>
              <a:defRPr/>
            </a:pPr>
            <a:r>
              <a:rPr lang="zh-CN" altLang="en-US" sz="2800" dirty="0"/>
              <a:t>管    程：</a:t>
            </a:r>
            <a:r>
              <a:rPr lang="zh-CN" altLang="en-US" sz="2800" b="1" dirty="0">
                <a:solidFill>
                  <a:srgbClr val="FF0000"/>
                </a:solidFill>
                <a:effectLst>
                  <a:outerShdw blurRad="38100" dist="38100" dir="2700000" algn="tl">
                    <a:srgbClr val="000000">
                      <a:alpha val="43137"/>
                    </a:srgbClr>
                  </a:outerShdw>
                </a:effectLst>
              </a:rPr>
              <a:t>集中式</a:t>
            </a:r>
            <a:endParaRPr lang="zh-CN" altLang="en-US"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管程</a:t>
            </a:r>
          </a:p>
        </p:txBody>
      </p:sp>
      <p:sp>
        <p:nvSpPr>
          <p:cNvPr id="9" name="文本框 8"/>
          <p:cNvSpPr txBox="1"/>
          <p:nvPr/>
        </p:nvSpPr>
        <p:spPr>
          <a:xfrm>
            <a:off x="897525" y="1168535"/>
            <a:ext cx="4020551" cy="2427844"/>
          </a:xfrm>
          <a:prstGeom prst="rect">
            <a:avLst/>
          </a:prstGeom>
          <a:noFill/>
        </p:spPr>
        <p:txBody>
          <a:bodyPr wrap="square" rtlCol="0">
            <a:spAutoFit/>
          </a:bodyPr>
          <a:lstStyle/>
          <a:p>
            <a:pPr>
              <a:lnSpc>
                <a:spcPct val="120000"/>
              </a:lnSpc>
              <a:spcBef>
                <a:spcPts val="300"/>
              </a:spcBef>
              <a:spcAft>
                <a:spcPts val="300"/>
              </a:spcAft>
            </a:pPr>
            <a:r>
              <a:rPr lang="zh-CN" altLang="en-US" sz="2400" dirty="0"/>
              <a:t>管程定义</a:t>
            </a:r>
          </a:p>
          <a:p>
            <a:pPr marL="342900" indent="-342900" algn="just">
              <a:lnSpc>
                <a:spcPct val="120000"/>
              </a:lnSpc>
              <a:spcBef>
                <a:spcPts val="300"/>
              </a:spcBef>
              <a:spcAft>
                <a:spcPts val="300"/>
              </a:spcAft>
              <a:buClr>
                <a:srgbClr val="FF0000"/>
              </a:buClr>
              <a:buFont typeface="Wingdings" panose="05000000000000000000" pitchFamily="2" charset="2"/>
              <a:buChar char="Ø"/>
            </a:pPr>
            <a:r>
              <a:rPr lang="zh-CN" altLang="en-US" sz="2000" dirty="0">
                <a:latin typeface="+mn-ea"/>
              </a:rPr>
              <a:t>一个管程定义了一个</a:t>
            </a:r>
            <a:r>
              <a:rPr lang="zh-CN" altLang="en-US" sz="2000" dirty="0">
                <a:solidFill>
                  <a:srgbClr val="FF0000"/>
                </a:solidFill>
                <a:latin typeface="+mn-ea"/>
              </a:rPr>
              <a:t>数据结构</a:t>
            </a:r>
            <a:r>
              <a:rPr lang="zh-CN" altLang="en-US" sz="2000" dirty="0">
                <a:latin typeface="+mn-ea"/>
              </a:rPr>
              <a:t>和能为并发进程所执行（在该数据结构上）的</a:t>
            </a:r>
            <a:r>
              <a:rPr lang="zh-CN" altLang="en-US" sz="2000" dirty="0">
                <a:solidFill>
                  <a:srgbClr val="FF0000"/>
                </a:solidFill>
                <a:latin typeface="+mn-ea"/>
              </a:rPr>
              <a:t>一组操作</a:t>
            </a:r>
            <a:r>
              <a:rPr lang="zh-CN" altLang="en-US" sz="2000" dirty="0">
                <a:latin typeface="+mn-ea"/>
              </a:rPr>
              <a:t>，这组操作能</a:t>
            </a:r>
            <a:r>
              <a:rPr lang="zh-CN" altLang="en-US" sz="2000" b="1" dirty="0">
                <a:latin typeface="+mn-ea"/>
              </a:rPr>
              <a:t>同步进程</a:t>
            </a:r>
            <a:r>
              <a:rPr lang="zh-CN" altLang="en-US" sz="2000" dirty="0">
                <a:latin typeface="+mn-ea"/>
              </a:rPr>
              <a:t>和</a:t>
            </a:r>
            <a:r>
              <a:rPr lang="zh-CN" altLang="en-US" sz="2000" b="1" dirty="0">
                <a:latin typeface="+mn-ea"/>
              </a:rPr>
              <a:t>改变管程中的数据</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09930" y="1168535"/>
            <a:ext cx="527050" cy="527050"/>
          </a:xfrm>
          <a:prstGeom prst="rect">
            <a:avLst/>
          </a:prstGeom>
          <a:ln>
            <a:noFill/>
          </a:ln>
          <a:effectLst>
            <a:softEdge rad="0"/>
          </a:effectLst>
        </p:spPr>
      </p:pic>
      <p:pic>
        <p:nvPicPr>
          <p:cNvPr id="13" name="图片 12"/>
          <p:cNvPicPr>
            <a:picLocks noChangeAspect="1"/>
          </p:cNvPicPr>
          <p:nvPr/>
        </p:nvPicPr>
        <p:blipFill>
          <a:blip r:embed="rId3">
            <a:clrChange>
              <a:clrFrom>
                <a:srgbClr val="FFFFFF"/>
              </a:clrFrom>
              <a:clrTo>
                <a:srgbClr val="FFFFFF">
                  <a:alpha val="0"/>
                </a:srgbClr>
              </a:clrTo>
            </a:clrChange>
          </a:blip>
          <a:stretch>
            <a:fillRect/>
          </a:stretch>
        </p:blipFill>
        <p:spPr>
          <a:xfrm>
            <a:off x="473455" y="3360497"/>
            <a:ext cx="4320000" cy="3677199"/>
          </a:xfrm>
          <a:prstGeom prst="rect">
            <a:avLst/>
          </a:prstGeom>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918077" y="1168535"/>
            <a:ext cx="527050" cy="527050"/>
          </a:xfrm>
          <a:prstGeom prst="rect">
            <a:avLst/>
          </a:prstGeom>
          <a:ln>
            <a:noFill/>
          </a:ln>
          <a:effectLst>
            <a:softEdge rad="0"/>
          </a:effectLst>
        </p:spPr>
      </p:pic>
      <p:sp>
        <p:nvSpPr>
          <p:cNvPr id="15" name="矩形 14"/>
          <p:cNvSpPr/>
          <p:nvPr/>
        </p:nvSpPr>
        <p:spPr>
          <a:xfrm>
            <a:off x="5590852" y="1695585"/>
            <a:ext cx="6481878" cy="4401205"/>
          </a:xfrm>
          <a:prstGeom prst="rect">
            <a:avLst/>
          </a:prstGeom>
        </p:spPr>
        <p:txBody>
          <a:bodyPr wrap="square">
            <a:spAutoFit/>
          </a:bodyPr>
          <a:lstStyle/>
          <a:p>
            <a:pPr>
              <a:defRPr/>
            </a:pPr>
            <a:r>
              <a:rPr lang="en-US" altLang="zh-CN" sz="2000" dirty="0"/>
              <a:t>Monitor </a:t>
            </a:r>
            <a:r>
              <a:rPr lang="en-US" altLang="zh-CN" sz="2000" dirty="0" err="1"/>
              <a:t>monitor_name</a:t>
            </a:r>
            <a:r>
              <a:rPr lang="en-US" altLang="zh-CN" sz="2000" dirty="0"/>
              <a:t>  {      	 /*</a:t>
            </a:r>
            <a:r>
              <a:rPr lang="ar-SA" altLang="zh-CN" sz="2000" dirty="0"/>
              <a:t>管程名</a:t>
            </a:r>
            <a:r>
              <a:rPr lang="en-US" altLang="zh-CN" sz="2000" dirty="0"/>
              <a:t>*/</a:t>
            </a:r>
            <a:endParaRPr lang="zh-CN" altLang="zh-CN" sz="2000" dirty="0"/>
          </a:p>
          <a:p>
            <a:pPr lvl="1">
              <a:defRPr/>
            </a:pPr>
            <a:r>
              <a:rPr lang="en-US" altLang="zh-CN" sz="2000" dirty="0"/>
              <a:t>share variable declarations</a:t>
            </a:r>
            <a:r>
              <a:rPr lang="ar-SA" altLang="zh-CN" sz="2000" dirty="0"/>
              <a:t>；</a:t>
            </a:r>
            <a:r>
              <a:rPr lang="en-US" altLang="zh-CN" sz="2000" dirty="0"/>
              <a:t> /*</a:t>
            </a:r>
            <a:r>
              <a:rPr lang="ar-SA" altLang="zh-CN" sz="2000" dirty="0"/>
              <a:t>共享变量说明</a:t>
            </a:r>
            <a:r>
              <a:rPr lang="en-US" altLang="zh-CN" sz="2000" dirty="0"/>
              <a:t>*/</a:t>
            </a:r>
            <a:endParaRPr lang="zh-CN" altLang="zh-CN" sz="2000" dirty="0"/>
          </a:p>
          <a:p>
            <a:pPr lvl="1">
              <a:defRPr/>
            </a:pPr>
            <a:r>
              <a:rPr lang="en-US" altLang="zh-CN" sz="2000" dirty="0" err="1"/>
              <a:t>cond</a:t>
            </a:r>
            <a:r>
              <a:rPr lang="en-US" altLang="zh-CN" sz="2000" dirty="0"/>
              <a:t> declarations</a:t>
            </a:r>
            <a:r>
              <a:rPr lang="ar-SA" altLang="zh-CN" sz="2000" dirty="0"/>
              <a:t>；</a:t>
            </a:r>
            <a:r>
              <a:rPr lang="en-US" altLang="zh-CN" sz="2000" dirty="0"/>
              <a:t>          	 /*</a:t>
            </a:r>
            <a:r>
              <a:rPr lang="ar-SA" altLang="zh-CN" sz="2000" dirty="0"/>
              <a:t>条件变量说明</a:t>
            </a:r>
            <a:r>
              <a:rPr lang="en-US" altLang="zh-CN" sz="2000" dirty="0"/>
              <a:t>*/</a:t>
            </a:r>
            <a:endParaRPr lang="zh-CN" altLang="zh-CN" sz="2000" dirty="0"/>
          </a:p>
          <a:p>
            <a:pPr lvl="1">
              <a:defRPr/>
            </a:pPr>
            <a:r>
              <a:rPr lang="en-US" altLang="zh-CN" sz="2000" dirty="0"/>
              <a:t>public:                       	/*</a:t>
            </a:r>
            <a:r>
              <a:rPr lang="ar-SA" altLang="zh-CN" sz="2000" dirty="0"/>
              <a:t>能被进程调用的过程</a:t>
            </a:r>
            <a:r>
              <a:rPr lang="en-US" altLang="zh-CN" sz="2000" dirty="0"/>
              <a:t>*/</a:t>
            </a:r>
            <a:endParaRPr lang="zh-CN" altLang="zh-CN" sz="2000" dirty="0"/>
          </a:p>
          <a:p>
            <a:pPr lvl="2">
              <a:defRPr/>
            </a:pPr>
            <a:r>
              <a:rPr lang="en-US" altLang="zh-CN" sz="2000" dirty="0"/>
              <a:t>void P1(</a:t>
            </a:r>
            <a:r>
              <a:rPr lang="zh-CN" altLang="zh-CN" sz="2000" dirty="0"/>
              <a:t>……</a:t>
            </a:r>
            <a:r>
              <a:rPr lang="en-US" altLang="zh-CN" sz="2000" dirty="0"/>
              <a:t>) {</a:t>
            </a:r>
            <a:r>
              <a:rPr lang="zh-CN" altLang="zh-CN" sz="2000" dirty="0"/>
              <a:t>……</a:t>
            </a:r>
            <a:r>
              <a:rPr lang="en-US" altLang="zh-CN" sz="2000" dirty="0"/>
              <a:t>}  /*</a:t>
            </a:r>
            <a:r>
              <a:rPr lang="ar-SA" altLang="zh-CN" sz="2000" dirty="0"/>
              <a:t>对数据结构操作的过程</a:t>
            </a:r>
            <a:r>
              <a:rPr lang="en-US" altLang="zh-CN" sz="2000" dirty="0"/>
              <a:t>*/</a:t>
            </a:r>
            <a:endParaRPr lang="zh-CN" altLang="zh-CN" sz="2000" dirty="0"/>
          </a:p>
          <a:p>
            <a:pPr lvl="2">
              <a:defRPr/>
            </a:pPr>
            <a:r>
              <a:rPr lang="en-US" altLang="zh-CN" sz="2000" dirty="0"/>
              <a:t>void P2(</a:t>
            </a:r>
            <a:r>
              <a:rPr lang="zh-CN" altLang="zh-CN" sz="2000" dirty="0"/>
              <a:t>……</a:t>
            </a:r>
            <a:r>
              <a:rPr lang="en-US" altLang="zh-CN" sz="2000" dirty="0"/>
              <a:t>) {</a:t>
            </a:r>
            <a:r>
              <a:rPr lang="zh-CN" altLang="zh-CN" sz="2000" dirty="0"/>
              <a:t>……</a:t>
            </a:r>
            <a:r>
              <a:rPr lang="en-US" altLang="zh-CN" sz="2000" dirty="0"/>
              <a:t>}</a:t>
            </a:r>
            <a:endParaRPr lang="zh-CN" altLang="zh-CN" sz="2000" dirty="0"/>
          </a:p>
          <a:p>
            <a:pPr lvl="2">
              <a:defRPr/>
            </a:pPr>
            <a:r>
              <a:rPr lang="zh-CN" altLang="zh-CN" sz="2000" dirty="0"/>
              <a:t>……</a:t>
            </a:r>
          </a:p>
          <a:p>
            <a:pPr lvl="2">
              <a:defRPr/>
            </a:pPr>
            <a:r>
              <a:rPr lang="en-US" altLang="zh-CN" sz="2000" dirty="0"/>
              <a:t>void (</a:t>
            </a:r>
            <a:r>
              <a:rPr lang="zh-CN" altLang="zh-CN" sz="2000" dirty="0"/>
              <a:t>……</a:t>
            </a:r>
            <a:r>
              <a:rPr lang="en-US" altLang="zh-CN" sz="2000" dirty="0"/>
              <a:t>) {</a:t>
            </a:r>
            <a:r>
              <a:rPr lang="zh-CN" altLang="zh-CN" sz="2000" dirty="0"/>
              <a:t>……</a:t>
            </a:r>
            <a:r>
              <a:rPr lang="en-US" altLang="zh-CN" sz="2000" dirty="0"/>
              <a:t>}</a:t>
            </a:r>
            <a:endParaRPr lang="zh-CN" altLang="zh-CN" sz="2000" dirty="0"/>
          </a:p>
          <a:p>
            <a:pPr lvl="1">
              <a:defRPr/>
            </a:pPr>
            <a:r>
              <a:rPr lang="zh-CN" altLang="zh-CN" sz="2000" dirty="0"/>
              <a:t>……</a:t>
            </a:r>
          </a:p>
          <a:p>
            <a:pPr lvl="1">
              <a:defRPr/>
            </a:pPr>
            <a:r>
              <a:rPr lang="en-US" altLang="zh-CN" sz="2000" dirty="0"/>
              <a:t>{                            		/*</a:t>
            </a:r>
            <a:r>
              <a:rPr lang="ar-SA" altLang="zh-CN" sz="2000" dirty="0"/>
              <a:t>管程主体</a:t>
            </a:r>
            <a:r>
              <a:rPr lang="en-US" altLang="zh-CN" sz="2000" dirty="0"/>
              <a:t>*/       </a:t>
            </a:r>
            <a:endParaRPr lang="zh-CN" altLang="zh-CN" sz="2000" dirty="0"/>
          </a:p>
          <a:p>
            <a:pPr lvl="1">
              <a:defRPr/>
            </a:pPr>
            <a:r>
              <a:rPr lang="en-US" altLang="zh-CN" sz="2000" dirty="0"/>
              <a:t>initialization code;     	/*</a:t>
            </a:r>
            <a:r>
              <a:rPr lang="ar-SA" altLang="zh-CN" sz="2000" dirty="0"/>
              <a:t>初始化代码</a:t>
            </a:r>
            <a:r>
              <a:rPr lang="en-US" altLang="zh-CN" sz="2000" dirty="0"/>
              <a:t>*/ </a:t>
            </a:r>
            <a:endParaRPr lang="zh-CN" altLang="zh-CN" sz="2000" dirty="0"/>
          </a:p>
          <a:p>
            <a:pPr lvl="1">
              <a:defRPr/>
            </a:pPr>
            <a:r>
              <a:rPr lang="zh-CN" altLang="zh-CN" sz="2000" dirty="0"/>
              <a:t>……</a:t>
            </a:r>
            <a:r>
              <a:rPr lang="en-US" altLang="zh-CN" sz="2000" dirty="0"/>
              <a:t>      </a:t>
            </a:r>
            <a:endParaRPr lang="zh-CN" altLang="zh-CN" sz="2000" dirty="0"/>
          </a:p>
          <a:p>
            <a:pPr lvl="1">
              <a:defRPr/>
            </a:pPr>
            <a:r>
              <a:rPr lang="en-US" altLang="zh-CN" sz="2000" dirty="0"/>
              <a:t>}</a:t>
            </a:r>
            <a:endParaRPr lang="zh-CN" altLang="zh-CN" sz="2000" dirty="0"/>
          </a:p>
          <a:p>
            <a:pPr>
              <a:defRPr/>
            </a:pPr>
            <a:r>
              <a:rPr lang="en-US" altLang="zh-CN" sz="2000" dirty="0"/>
              <a:t>}	</a:t>
            </a:r>
            <a:endParaRPr lang="en-US" altLang="zh-CN" sz="2000" b="1" dirty="0">
              <a:effectLst>
                <a:outerShdw blurRad="38100" dist="38100" dir="2700000" algn="tl">
                  <a:srgbClr val="000000">
                    <a:alpha val="43137"/>
                  </a:srgbClr>
                </a:outerShdw>
              </a:effectLst>
            </a:endParaRPr>
          </a:p>
        </p:txBody>
      </p:sp>
      <p:sp>
        <p:nvSpPr>
          <p:cNvPr id="16" name="文本框 15"/>
          <p:cNvSpPr txBox="1"/>
          <p:nvPr/>
        </p:nvSpPr>
        <p:spPr>
          <a:xfrm>
            <a:off x="5605672" y="1168535"/>
            <a:ext cx="4553883" cy="497957"/>
          </a:xfrm>
          <a:prstGeom prst="rect">
            <a:avLst/>
          </a:prstGeom>
          <a:noFill/>
        </p:spPr>
        <p:txBody>
          <a:bodyPr wrap="square" rtlCol="0">
            <a:spAutoFit/>
          </a:bodyPr>
          <a:lstStyle/>
          <a:p>
            <a:pPr algn="just">
              <a:lnSpc>
                <a:spcPct val="120000"/>
              </a:lnSpc>
              <a:spcBef>
                <a:spcPts val="300"/>
              </a:spcBef>
              <a:spcAft>
                <a:spcPts val="300"/>
              </a:spcAft>
            </a:pPr>
            <a:r>
              <a:rPr lang="zh-CN" altLang="en-US" sz="2400" dirty="0">
                <a:latin typeface="+mn-ea"/>
              </a:rPr>
              <a:t>语法描述如下：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管程功能</a:t>
            </a:r>
          </a:p>
        </p:txBody>
      </p:sp>
      <p:sp>
        <p:nvSpPr>
          <p:cNvPr id="11" name="íSľïdé"/>
          <p:cNvSpPr/>
          <p:nvPr/>
        </p:nvSpPr>
        <p:spPr>
          <a:xfrm>
            <a:off x="2349189" y="1747512"/>
            <a:ext cx="567702" cy="511936"/>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12" name="ïŝļíḓê"/>
          <p:cNvSpPr/>
          <p:nvPr/>
        </p:nvSpPr>
        <p:spPr bwMode="auto">
          <a:xfrm>
            <a:off x="8283968" y="2379359"/>
            <a:ext cx="556774" cy="553604"/>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chemeClr val="accent1"/>
          </a:solidFill>
          <a:ln>
            <a:noFill/>
          </a:ln>
        </p:spPr>
        <p:txBody>
          <a:bodyPr wrap="square" lIns="91440" tIns="45720" rIns="91440" bIns="45720">
            <a:normAutofit/>
          </a:bodyPr>
          <a:lstStyle/>
          <a:p>
            <a:endParaRPr lang="zh-CN" altLang="en-US"/>
          </a:p>
        </p:txBody>
      </p:sp>
      <p:sp>
        <p:nvSpPr>
          <p:cNvPr id="17" name="îṧľîdé"/>
          <p:cNvSpPr/>
          <p:nvPr/>
        </p:nvSpPr>
        <p:spPr>
          <a:xfrm>
            <a:off x="3423715" y="1407927"/>
            <a:ext cx="4319847" cy="2188265"/>
          </a:xfrm>
          <a:prstGeom prst="leftRightRibbon">
            <a:avLst>
              <a:gd name="adj1" fmla="val 50000"/>
              <a:gd name="adj2" fmla="val 50000"/>
              <a:gd name="adj3" fmla="val 33333"/>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8" name="内容占位符 2"/>
          <p:cNvSpPr txBox="1"/>
          <p:nvPr/>
        </p:nvSpPr>
        <p:spPr>
          <a:xfrm>
            <a:off x="1336966" y="2379359"/>
            <a:ext cx="3741690" cy="33131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zh-CN" altLang="en-US" sz="2400" dirty="0">
                <a:solidFill>
                  <a:srgbClr val="FF0000"/>
                </a:solidFill>
              </a:rPr>
              <a:t>互斥</a:t>
            </a:r>
          </a:p>
          <a:p>
            <a:pPr>
              <a:lnSpc>
                <a:spcPct val="132000"/>
              </a:lnSpc>
              <a:spcBef>
                <a:spcPts val="580"/>
              </a:spcBef>
              <a:buClr>
                <a:srgbClr val="C00000"/>
              </a:buClr>
              <a:buFont typeface="Wingdings" panose="05000000000000000000" pitchFamily="2" charset="2"/>
              <a:buChar char="Ø"/>
              <a:defRPr/>
            </a:pPr>
            <a:r>
              <a:rPr lang="zh-CN" altLang="en-US" sz="2400" dirty="0"/>
              <a:t>管程中的变量只能被管程中的操作访问</a:t>
            </a:r>
          </a:p>
          <a:p>
            <a:pPr>
              <a:lnSpc>
                <a:spcPct val="132000"/>
              </a:lnSpc>
              <a:spcBef>
                <a:spcPts val="580"/>
              </a:spcBef>
              <a:buClr>
                <a:srgbClr val="C00000"/>
              </a:buClr>
              <a:buFont typeface="Wingdings" panose="05000000000000000000" pitchFamily="2" charset="2"/>
              <a:buChar char="Ø"/>
              <a:defRPr/>
            </a:pPr>
            <a:r>
              <a:rPr lang="zh-CN" altLang="en-US" sz="2400" dirty="0"/>
              <a:t>任何时候只有一个进程在管程中操作</a:t>
            </a:r>
          </a:p>
          <a:p>
            <a:pPr>
              <a:lnSpc>
                <a:spcPct val="132000"/>
              </a:lnSpc>
              <a:spcBef>
                <a:spcPts val="580"/>
              </a:spcBef>
              <a:buClr>
                <a:srgbClr val="C00000"/>
              </a:buClr>
              <a:buFont typeface="Wingdings" panose="05000000000000000000" pitchFamily="2" charset="2"/>
              <a:buChar char="Ø"/>
              <a:defRPr/>
            </a:pPr>
            <a:r>
              <a:rPr lang="zh-CN" altLang="en-US" sz="2400" dirty="0"/>
              <a:t>类似临界区</a:t>
            </a:r>
          </a:p>
          <a:p>
            <a:pPr>
              <a:lnSpc>
                <a:spcPct val="132000"/>
              </a:lnSpc>
              <a:spcBef>
                <a:spcPts val="580"/>
              </a:spcBef>
              <a:buClr>
                <a:srgbClr val="C00000"/>
              </a:buClr>
              <a:buFont typeface="Wingdings" panose="05000000000000000000" pitchFamily="2" charset="2"/>
              <a:buChar char="Ø"/>
              <a:defRPr/>
            </a:pPr>
            <a:r>
              <a:rPr lang="zh-CN" altLang="en-US" sz="2400" dirty="0"/>
              <a:t>由编译器完成</a:t>
            </a:r>
          </a:p>
        </p:txBody>
      </p:sp>
      <p:sp>
        <p:nvSpPr>
          <p:cNvPr id="19" name="内容占位符 2"/>
          <p:cNvSpPr txBox="1"/>
          <p:nvPr/>
        </p:nvSpPr>
        <p:spPr>
          <a:xfrm>
            <a:off x="7852160" y="2937814"/>
            <a:ext cx="4495800" cy="26348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zh-CN" altLang="en-US" sz="2400" dirty="0">
                <a:solidFill>
                  <a:srgbClr val="FF0000"/>
                </a:solidFill>
              </a:rPr>
              <a:t>同步</a:t>
            </a:r>
          </a:p>
          <a:p>
            <a:pPr>
              <a:lnSpc>
                <a:spcPct val="132000"/>
              </a:lnSpc>
              <a:spcBef>
                <a:spcPts val="580"/>
              </a:spcBef>
              <a:buClr>
                <a:srgbClr val="FF0000"/>
              </a:buClr>
              <a:buFont typeface="Wingdings" panose="05000000000000000000" pitchFamily="2" charset="2"/>
              <a:buChar char="Ø"/>
              <a:defRPr/>
            </a:pPr>
            <a:r>
              <a:rPr lang="zh-CN" altLang="en-US" sz="2400" dirty="0"/>
              <a:t>条件变量</a:t>
            </a:r>
          </a:p>
          <a:p>
            <a:pPr>
              <a:lnSpc>
                <a:spcPct val="132000"/>
              </a:lnSpc>
              <a:spcBef>
                <a:spcPts val="580"/>
              </a:spcBef>
              <a:buClr>
                <a:srgbClr val="FF0000"/>
              </a:buClr>
              <a:buFont typeface="Wingdings" panose="05000000000000000000" pitchFamily="2" charset="2"/>
              <a:buChar char="Ø"/>
              <a:defRPr/>
            </a:pPr>
            <a:r>
              <a:rPr lang="zh-CN" altLang="en-US" sz="2400" dirty="0"/>
              <a:t>唤醒和阻塞操作</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条件变量</a:t>
            </a:r>
          </a:p>
        </p:txBody>
      </p:sp>
      <p:sp>
        <p:nvSpPr>
          <p:cNvPr id="24" name="íšḻîḋè"/>
          <p:cNvSpPr/>
          <p:nvPr/>
        </p:nvSpPr>
        <p:spPr>
          <a:xfrm>
            <a:off x="1353429" y="2910329"/>
            <a:ext cx="3382157" cy="523971"/>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400" dirty="0">
                <a:latin typeface="+mn-ea"/>
              </a:rPr>
              <a:t>阻塞操作：</a:t>
            </a:r>
            <a:r>
              <a:rPr lang="en-US" altLang="zh-CN" sz="2400" dirty="0">
                <a:latin typeface="+mn-ea"/>
              </a:rPr>
              <a:t>wait</a:t>
            </a:r>
          </a:p>
          <a:p>
            <a:pPr marL="342900" indent="-342900">
              <a:lnSpc>
                <a:spcPct val="120000"/>
              </a:lnSpc>
              <a:buClr>
                <a:srgbClr val="FF0000"/>
              </a:buClr>
              <a:buFont typeface="Wingdings" panose="05000000000000000000" pitchFamily="2" charset="2"/>
              <a:buChar char="Ø"/>
            </a:pPr>
            <a:r>
              <a:rPr lang="zh-CN" altLang="en-US" sz="2400" dirty="0">
                <a:latin typeface="+mn-ea"/>
              </a:rPr>
              <a:t>唤醒操作：</a:t>
            </a:r>
            <a:r>
              <a:rPr lang="en-US" altLang="zh-CN" sz="2400" dirty="0">
                <a:latin typeface="+mn-ea"/>
              </a:rPr>
              <a:t>signal</a:t>
            </a:r>
          </a:p>
        </p:txBody>
      </p:sp>
      <p:sp>
        <p:nvSpPr>
          <p:cNvPr id="29" name="i$lîďê"/>
          <p:cNvSpPr/>
          <p:nvPr/>
        </p:nvSpPr>
        <p:spPr>
          <a:xfrm>
            <a:off x="1353429" y="2332450"/>
            <a:ext cx="3696051" cy="392877"/>
          </a:xfrm>
          <a:prstGeom prst="rect">
            <a:avLst/>
          </a:prstGeom>
          <a:noFill/>
          <a:ln>
            <a:noFill/>
          </a:ln>
        </p:spPr>
        <p:txBody>
          <a:bodyPr wrap="square" lIns="91440" tIns="45720" rIns="91440" bIns="45720" anchor="ctr" anchorCtr="0">
            <a:noAutofit/>
          </a:bodyPr>
          <a:lstStyle/>
          <a:p>
            <a:pPr marL="609600" indent="-609600" algn="just"/>
            <a:r>
              <a:rPr lang="zh-CN" altLang="en-US" sz="2800" dirty="0"/>
              <a:t>条件变量的操作</a:t>
            </a:r>
          </a:p>
        </p:txBody>
      </p:sp>
      <p:sp>
        <p:nvSpPr>
          <p:cNvPr id="33" name="íšḻíḑê"/>
          <p:cNvSpPr/>
          <p:nvPr/>
        </p:nvSpPr>
        <p:spPr>
          <a:xfrm>
            <a:off x="1353429" y="1607993"/>
            <a:ext cx="3696051" cy="405747"/>
          </a:xfrm>
          <a:prstGeom prst="rect">
            <a:avLst/>
          </a:prstGeom>
          <a:noFill/>
          <a:ln>
            <a:noFill/>
          </a:ln>
        </p:spPr>
        <p:txBody>
          <a:bodyPr wrap="square" lIns="91440" tIns="45720" rIns="91440" bIns="45720" anchor="ctr" anchorCtr="0">
            <a:noAutofit/>
          </a:bodyPr>
          <a:lstStyle/>
          <a:p>
            <a:pPr marL="609600" indent="-609600" algn="just">
              <a:lnSpc>
                <a:spcPct val="90000"/>
              </a:lnSpc>
            </a:pPr>
            <a:r>
              <a:rPr lang="en-US" altLang="zh-CN" sz="2800" dirty="0">
                <a:solidFill>
                  <a:srgbClr val="FF0000"/>
                </a:solidFill>
              </a:rPr>
              <a:t>condition x, y;</a:t>
            </a:r>
          </a:p>
        </p:txBody>
      </p:sp>
      <p:sp>
        <p:nvSpPr>
          <p:cNvPr id="34" name="îSļiḓè"/>
          <p:cNvSpPr/>
          <p:nvPr/>
        </p:nvSpPr>
        <p:spPr>
          <a:xfrm>
            <a:off x="669926" y="1498072"/>
            <a:ext cx="627867" cy="627867"/>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5" name="îşļiḓè"/>
          <p:cNvSpPr/>
          <p:nvPr/>
        </p:nvSpPr>
        <p:spPr>
          <a:xfrm>
            <a:off x="669927" y="2322077"/>
            <a:ext cx="627867" cy="627867"/>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6" name="îṡḷíďe"/>
          <p:cNvSpPr/>
          <p:nvPr/>
        </p:nvSpPr>
        <p:spPr>
          <a:xfrm>
            <a:off x="860181" y="1694210"/>
            <a:ext cx="261147" cy="24787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sp>
        <p:nvSpPr>
          <p:cNvPr id="37" name="íSlíḋe"/>
          <p:cNvSpPr/>
          <p:nvPr/>
        </p:nvSpPr>
        <p:spPr>
          <a:xfrm>
            <a:off x="860181" y="2544094"/>
            <a:ext cx="261148" cy="228804"/>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sp>
        <p:nvSpPr>
          <p:cNvPr id="41" name="ïṧḷïḋè"/>
          <p:cNvSpPr/>
          <p:nvPr/>
        </p:nvSpPr>
        <p:spPr>
          <a:xfrm>
            <a:off x="1353429" y="4024314"/>
            <a:ext cx="4891139" cy="805359"/>
          </a:xfrm>
          <a:prstGeom prst="rect">
            <a:avLst/>
          </a:prstGeom>
          <a:noFill/>
          <a:ln>
            <a:noFill/>
          </a:ln>
        </p:spPr>
        <p:txBody>
          <a:bodyPr wrap="square" lIns="91440" tIns="45720" rIns="91440" bIns="45720" anchor="ctr" anchorCtr="0">
            <a:noAutofit/>
          </a:bodyPr>
          <a:lstStyle/>
          <a:p>
            <a:r>
              <a:rPr lang="en-US" altLang="zh-CN" sz="2400" dirty="0" err="1"/>
              <a:t>x.wait</a:t>
            </a:r>
            <a:r>
              <a:rPr lang="en-US" altLang="zh-CN" sz="2400" dirty="0"/>
              <a:t>(): </a:t>
            </a:r>
            <a:r>
              <a:rPr lang="zh-CN" altLang="en-US" sz="2400" dirty="0"/>
              <a:t>进程阻塞直到另外一个进程调用</a:t>
            </a:r>
            <a:r>
              <a:rPr lang="en-US" altLang="zh-CN" sz="2400" dirty="0" err="1"/>
              <a:t>x.signal</a:t>
            </a:r>
            <a:r>
              <a:rPr lang="en-US" altLang="zh-CN" sz="2400" dirty="0"/>
              <a:t>()</a:t>
            </a:r>
          </a:p>
        </p:txBody>
      </p:sp>
      <p:sp>
        <p:nvSpPr>
          <p:cNvPr id="42" name="íṥḻîḓe"/>
          <p:cNvSpPr/>
          <p:nvPr/>
        </p:nvSpPr>
        <p:spPr>
          <a:xfrm>
            <a:off x="669925" y="3941713"/>
            <a:ext cx="627867" cy="627867"/>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3" name="ïśḷïḓe"/>
          <p:cNvSpPr/>
          <p:nvPr/>
        </p:nvSpPr>
        <p:spPr>
          <a:xfrm>
            <a:off x="889118" y="4131173"/>
            <a:ext cx="211585" cy="259306"/>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sp>
        <p:nvSpPr>
          <p:cNvPr id="44" name="íšḻíḑê"/>
          <p:cNvSpPr/>
          <p:nvPr/>
        </p:nvSpPr>
        <p:spPr>
          <a:xfrm>
            <a:off x="1353429" y="5075060"/>
            <a:ext cx="5143865" cy="405747"/>
          </a:xfrm>
          <a:prstGeom prst="rect">
            <a:avLst/>
          </a:prstGeom>
          <a:noFill/>
          <a:ln>
            <a:noFill/>
          </a:ln>
        </p:spPr>
        <p:txBody>
          <a:bodyPr wrap="square" lIns="91440" tIns="45720" rIns="91440" bIns="45720" anchor="ctr" anchorCtr="0">
            <a:noAutofit/>
          </a:bodyPr>
          <a:lstStyle/>
          <a:p>
            <a:pPr marL="609600" indent="-609600" algn="just">
              <a:lnSpc>
                <a:spcPct val="90000"/>
              </a:lnSpc>
            </a:pPr>
            <a:r>
              <a:rPr lang="en-US" altLang="zh-CN" sz="2800" dirty="0" err="1"/>
              <a:t>x.signal</a:t>
            </a:r>
            <a:r>
              <a:rPr lang="en-US" altLang="zh-CN" sz="2800" dirty="0"/>
              <a:t>()</a:t>
            </a:r>
            <a:r>
              <a:rPr lang="zh-CN" altLang="en-US" sz="2800" dirty="0"/>
              <a:t>：唤醒另外一个进程</a:t>
            </a:r>
          </a:p>
        </p:txBody>
      </p:sp>
      <p:sp>
        <p:nvSpPr>
          <p:cNvPr id="45" name="îSļiḓè"/>
          <p:cNvSpPr/>
          <p:nvPr/>
        </p:nvSpPr>
        <p:spPr>
          <a:xfrm>
            <a:off x="669926" y="4965139"/>
            <a:ext cx="627867" cy="627867"/>
          </a:xfrm>
          <a:prstGeom prst="ellipse">
            <a:avLst/>
          </a:prstGeom>
          <a:noFill/>
          <a:ln>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6" name="îṡḷíďe"/>
          <p:cNvSpPr/>
          <p:nvPr/>
        </p:nvSpPr>
        <p:spPr>
          <a:xfrm>
            <a:off x="860181" y="5161277"/>
            <a:ext cx="261147" cy="247870"/>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lumMod val="50000"/>
            </a:schemeClr>
          </a:solidFill>
          <a:ln>
            <a:noFill/>
          </a:ln>
          <a:effectLst/>
        </p:spPr>
        <p:txBody>
          <a:bodyPr wrap="square" lIns="91440" tIns="45720" rIns="91440" bIns="45720" anchor="ctr">
            <a:normAutofit fontScale="25000" lnSpcReduction="20000"/>
          </a:bodyPr>
          <a:lstStyle/>
          <a:p>
            <a:pPr algn="ctr"/>
            <a:endParaRPr/>
          </a:p>
        </p:txBody>
      </p:sp>
      <p:pic>
        <p:nvPicPr>
          <p:cNvPr id="47" name="Picture 3"/>
          <p:cNvPicPr>
            <a:picLocks noChangeAspect="1" noChangeArrowheads="1"/>
          </p:cNvPicPr>
          <p:nvPr/>
        </p:nvPicPr>
        <p:blipFill>
          <a:blip r:embed="rId2">
            <a:extLst>
              <a:ext uri="{28A0092B-C50C-407E-A947-70E740481C1C}">
                <a14:useLocalDpi xmlns:a14="http://schemas.microsoft.com/office/drawing/2010/main" val="0"/>
              </a:ext>
            </a:extLst>
          </a:blip>
          <a:srcRect l="768" t="6474" r="383" b="5995"/>
          <a:stretch>
            <a:fillRect/>
          </a:stretch>
        </p:blipFill>
        <p:spPr bwMode="auto">
          <a:xfrm>
            <a:off x="6552930" y="1694209"/>
            <a:ext cx="5230548" cy="3786597"/>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条件变量问题</a:t>
            </a:r>
          </a:p>
        </p:txBody>
      </p:sp>
      <p:sp>
        <p:nvSpPr>
          <p:cNvPr id="24" name="íSľïdé"/>
          <p:cNvSpPr/>
          <p:nvPr/>
        </p:nvSpPr>
        <p:spPr>
          <a:xfrm>
            <a:off x="944458" y="1734260"/>
            <a:ext cx="567702" cy="511936"/>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29" name="ïŝļíḓê"/>
          <p:cNvSpPr/>
          <p:nvPr/>
        </p:nvSpPr>
        <p:spPr bwMode="auto">
          <a:xfrm>
            <a:off x="7621360" y="2374509"/>
            <a:ext cx="556774" cy="553604"/>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chemeClr val="accent1"/>
          </a:solidFill>
          <a:ln>
            <a:noFill/>
          </a:ln>
        </p:spPr>
        <p:txBody>
          <a:bodyPr wrap="square" lIns="91440" tIns="45720" rIns="91440" bIns="45720">
            <a:normAutofit/>
          </a:bodyPr>
          <a:lstStyle/>
          <a:p>
            <a:endParaRPr lang="zh-CN" altLang="en-US"/>
          </a:p>
        </p:txBody>
      </p:sp>
      <p:sp>
        <p:nvSpPr>
          <p:cNvPr id="32" name="îṧľîdé"/>
          <p:cNvSpPr/>
          <p:nvPr/>
        </p:nvSpPr>
        <p:spPr>
          <a:xfrm>
            <a:off x="3423715" y="1407928"/>
            <a:ext cx="3507172" cy="1525036"/>
          </a:xfrm>
          <a:prstGeom prst="leftRightRibbon">
            <a:avLst>
              <a:gd name="adj1" fmla="val 50000"/>
              <a:gd name="adj2" fmla="val 50000"/>
              <a:gd name="adj3" fmla="val 33333"/>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33" name="内容占位符 2"/>
          <p:cNvSpPr txBox="1"/>
          <p:nvPr/>
        </p:nvSpPr>
        <p:spPr>
          <a:xfrm>
            <a:off x="781878" y="2379360"/>
            <a:ext cx="3061252" cy="28022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zh-CN" altLang="en-US" sz="2400" dirty="0">
                <a:solidFill>
                  <a:srgbClr val="FF0000"/>
                </a:solidFill>
              </a:rPr>
              <a:t>管程内可能存在不止</a:t>
            </a:r>
            <a:r>
              <a:rPr lang="en-US" altLang="zh-CN" sz="2400" dirty="0">
                <a:solidFill>
                  <a:srgbClr val="FF0000"/>
                </a:solidFill>
              </a:rPr>
              <a:t>1</a:t>
            </a:r>
            <a:r>
              <a:rPr lang="zh-CN" altLang="en-US" sz="2400" dirty="0">
                <a:solidFill>
                  <a:srgbClr val="FF0000"/>
                </a:solidFill>
              </a:rPr>
              <a:t>个进程。</a:t>
            </a:r>
          </a:p>
          <a:p>
            <a:pPr>
              <a:lnSpc>
                <a:spcPct val="132000"/>
              </a:lnSpc>
              <a:spcBef>
                <a:spcPts val="580"/>
              </a:spcBef>
              <a:buClr>
                <a:srgbClr val="C00000"/>
              </a:buClr>
              <a:buFont typeface="Wingdings" panose="05000000000000000000" pitchFamily="2" charset="2"/>
              <a:buChar char="Ø"/>
              <a:defRPr/>
            </a:pPr>
            <a:r>
              <a:rPr lang="zh-CN" altLang="en-US" sz="2400" dirty="0"/>
              <a:t>例如：进程</a:t>
            </a:r>
            <a:r>
              <a:rPr lang="en-US" altLang="zh-CN" sz="2400" dirty="0"/>
              <a:t>P</a:t>
            </a:r>
            <a:r>
              <a:rPr lang="zh-CN" altLang="en-US" sz="2400" dirty="0"/>
              <a:t>调用</a:t>
            </a:r>
            <a:r>
              <a:rPr lang="en-US" altLang="zh-CN" sz="2400" dirty="0"/>
              <a:t>signal</a:t>
            </a:r>
            <a:r>
              <a:rPr lang="zh-CN" altLang="en-US" sz="2400" dirty="0"/>
              <a:t>操作唤醒进程</a:t>
            </a:r>
            <a:r>
              <a:rPr lang="en-US" altLang="zh-CN" sz="2400" dirty="0"/>
              <a:t>Q</a:t>
            </a:r>
            <a:r>
              <a:rPr lang="zh-CN" altLang="en-US" sz="2400" dirty="0"/>
              <a:t>后。</a:t>
            </a:r>
          </a:p>
        </p:txBody>
      </p:sp>
      <p:sp>
        <p:nvSpPr>
          <p:cNvPr id="34" name="内容占位符 2"/>
          <p:cNvSpPr txBox="1"/>
          <p:nvPr/>
        </p:nvSpPr>
        <p:spPr>
          <a:xfrm>
            <a:off x="7189552" y="2932964"/>
            <a:ext cx="3942275" cy="26348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zh-CN" altLang="en-US" sz="2400" dirty="0"/>
              <a:t>存在的可能</a:t>
            </a:r>
            <a:r>
              <a:rPr lang="zh-CN" altLang="en-US" sz="2400" dirty="0">
                <a:solidFill>
                  <a:srgbClr val="0000FF"/>
                </a:solidFill>
              </a:rPr>
              <a:t>处理方式</a:t>
            </a:r>
            <a:r>
              <a:rPr lang="zh-CN" altLang="en-US" sz="2400" dirty="0"/>
              <a:t>：</a:t>
            </a:r>
          </a:p>
          <a:p>
            <a:pPr>
              <a:lnSpc>
                <a:spcPct val="132000"/>
              </a:lnSpc>
              <a:spcBef>
                <a:spcPts val="580"/>
              </a:spcBef>
              <a:buClr>
                <a:srgbClr val="FF0000"/>
              </a:buClr>
              <a:buFont typeface="Wingdings" panose="05000000000000000000" pitchFamily="2" charset="2"/>
              <a:buChar char="Ø"/>
              <a:defRPr/>
            </a:pPr>
            <a:r>
              <a:rPr lang="en-US" altLang="zh-CN" sz="2400" dirty="0">
                <a:solidFill>
                  <a:srgbClr val="0000FF"/>
                </a:solidFill>
              </a:rPr>
              <a:t>P</a:t>
            </a:r>
            <a:r>
              <a:rPr lang="zh-CN" altLang="en-US" sz="2400" dirty="0">
                <a:solidFill>
                  <a:srgbClr val="0000FF"/>
                </a:solidFill>
              </a:rPr>
              <a:t>等待</a:t>
            </a:r>
            <a:r>
              <a:rPr lang="zh-CN" altLang="en-US" sz="2400" dirty="0"/>
              <a:t>，直到</a:t>
            </a:r>
            <a:r>
              <a:rPr lang="en-US" altLang="zh-CN" sz="2400" dirty="0"/>
              <a:t>Q</a:t>
            </a:r>
            <a:r>
              <a:rPr lang="zh-CN" altLang="en-US" sz="2400" dirty="0"/>
              <a:t>离开管程或等待另一条件（</a:t>
            </a:r>
            <a:r>
              <a:rPr lang="en-US" altLang="zh-CN" sz="2400" dirty="0">
                <a:solidFill>
                  <a:srgbClr val="0000FF"/>
                </a:solidFill>
              </a:rPr>
              <a:t>Hoare</a:t>
            </a:r>
            <a:r>
              <a:rPr lang="zh-CN" altLang="en-US" sz="2400" dirty="0"/>
              <a:t>）。</a:t>
            </a:r>
          </a:p>
          <a:p>
            <a:pPr>
              <a:lnSpc>
                <a:spcPct val="132000"/>
              </a:lnSpc>
              <a:spcBef>
                <a:spcPts val="580"/>
              </a:spcBef>
              <a:buClr>
                <a:srgbClr val="FF0000"/>
              </a:buClr>
              <a:buFont typeface="Wingdings" panose="05000000000000000000" pitchFamily="2" charset="2"/>
              <a:buChar char="Ø"/>
              <a:defRPr/>
            </a:pPr>
            <a:r>
              <a:rPr lang="en-US" altLang="zh-CN" sz="2400" dirty="0">
                <a:solidFill>
                  <a:srgbClr val="0000FF"/>
                </a:solidFill>
              </a:rPr>
              <a:t>Q</a:t>
            </a:r>
            <a:r>
              <a:rPr lang="zh-CN" altLang="en-US" sz="2400" dirty="0">
                <a:solidFill>
                  <a:srgbClr val="0000FF"/>
                </a:solidFill>
              </a:rPr>
              <a:t>等待</a:t>
            </a:r>
            <a:r>
              <a:rPr lang="zh-CN" altLang="en-US" sz="2400" dirty="0"/>
              <a:t>，直到</a:t>
            </a:r>
            <a:r>
              <a:rPr lang="en-US" altLang="zh-CN" sz="2400" dirty="0"/>
              <a:t>P</a:t>
            </a:r>
            <a:r>
              <a:rPr lang="zh-CN" altLang="en-US" sz="2400" dirty="0"/>
              <a:t>离开管程或等待另一条件（</a:t>
            </a:r>
            <a:r>
              <a:rPr lang="en-US" altLang="zh-CN" sz="2400" dirty="0">
                <a:solidFill>
                  <a:srgbClr val="0000FF"/>
                </a:solidFill>
              </a:rPr>
              <a:t>Hansen</a:t>
            </a:r>
            <a:r>
              <a:rPr lang="zh-CN" altLang="en-US" sz="2400"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3" name="矩形 2"/>
          <p:cNvSpPr/>
          <p:nvPr/>
        </p:nvSpPr>
        <p:spPr>
          <a:xfrm>
            <a:off x="8241255" y="2458210"/>
            <a:ext cx="3449983" cy="666336"/>
          </a:xfrm>
          <a:prstGeom prst="rect">
            <a:avLst/>
          </a:prstGeom>
        </p:spPr>
        <p:txBody>
          <a:bodyPr wrap="none">
            <a:spAutoFit/>
          </a:bodyPr>
          <a:lstStyle/>
          <a:p>
            <a:r>
              <a:rPr lang="zh-CN" altLang="en-US" sz="3600" dirty="0">
                <a:solidFill>
                  <a:srgbClr val="000000"/>
                </a:solidFill>
                <a:sym typeface="+mn-ea"/>
              </a:rPr>
              <a:t>第</a:t>
            </a:r>
            <a:r>
              <a:rPr lang="en-US" altLang="zh-CN" sz="3600" dirty="0">
                <a:solidFill>
                  <a:srgbClr val="000000"/>
                </a:solidFill>
                <a:sym typeface="+mn-ea"/>
              </a:rPr>
              <a:t>4</a:t>
            </a:r>
            <a:r>
              <a:rPr lang="zh-CN" altLang="en-US" sz="3600" dirty="0">
                <a:solidFill>
                  <a:srgbClr val="000000"/>
                </a:solidFill>
                <a:sym typeface="+mn-ea"/>
              </a:rPr>
              <a:t>章 进程同步</a:t>
            </a:r>
            <a:endParaRPr lang="zh-CN" altLang="en-US" sz="3600" dirty="0">
              <a:solidFill>
                <a:srgbClr val="000000"/>
              </a:solidFill>
            </a:endParaRPr>
          </a:p>
        </p:txBody>
      </p:sp>
      <p:cxnSp>
        <p:nvCxnSpPr>
          <p:cNvPr id="5" name="直接连接符 4"/>
          <p:cNvCxnSpPr/>
          <p:nvPr/>
        </p:nvCxnSpPr>
        <p:spPr>
          <a:xfrm>
            <a:off x="7559899" y="3190471"/>
            <a:ext cx="398722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1679415"/>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264555"/>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920024"/>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3538497"/>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164577"/>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802290"/>
            <a:ext cx="527050" cy="527050"/>
          </a:xfrm>
          <a:prstGeom prst="rect">
            <a:avLst/>
          </a:prstGeom>
          <a:ln>
            <a:noFill/>
          </a:ln>
          <a:effectLst>
            <a:softEdge rad="0"/>
          </a:effectLst>
        </p:spPr>
      </p:pic>
      <p:sp>
        <p:nvSpPr>
          <p:cNvPr id="33" name="矩形 32"/>
          <p:cNvSpPr/>
          <p:nvPr/>
        </p:nvSpPr>
        <p:spPr>
          <a:xfrm>
            <a:off x="1697670" y="1735469"/>
            <a:ext cx="3488967" cy="461665"/>
          </a:xfrm>
          <a:prstGeom prst="rect">
            <a:avLst/>
          </a:prstGeom>
        </p:spPr>
        <p:txBody>
          <a:bodyPr wrap="square">
            <a:spAutoFit/>
          </a:bodyPr>
          <a:lstStyle/>
          <a:p>
            <a:r>
              <a:rPr lang="en-US" altLang="zh-CN" sz="2400" dirty="0">
                <a:latin typeface="+mj-ea"/>
                <a:ea typeface="+mj-ea"/>
              </a:rPr>
              <a:t>4.1 </a:t>
            </a:r>
            <a:r>
              <a:rPr lang="zh-CN" altLang="en-US" sz="2400" dirty="0">
                <a:latin typeface="+mj-ea"/>
                <a:ea typeface="+mj-ea"/>
              </a:rPr>
              <a:t>进程同步的概念</a:t>
            </a:r>
          </a:p>
        </p:txBody>
      </p:sp>
      <p:sp>
        <p:nvSpPr>
          <p:cNvPr id="34" name="矩形 33"/>
          <p:cNvSpPr/>
          <p:nvPr/>
        </p:nvSpPr>
        <p:spPr>
          <a:xfrm>
            <a:off x="1697671" y="2354594"/>
            <a:ext cx="3682150" cy="461665"/>
          </a:xfrm>
          <a:prstGeom prst="rect">
            <a:avLst/>
          </a:prstGeom>
        </p:spPr>
        <p:txBody>
          <a:bodyPr wrap="square">
            <a:spAutoFit/>
          </a:bodyPr>
          <a:lstStyle/>
          <a:p>
            <a:r>
              <a:rPr lang="en-US" altLang="zh-CN" sz="2400" dirty="0">
                <a:latin typeface="+mj-ea"/>
              </a:rPr>
              <a:t>4.2 </a:t>
            </a:r>
            <a:r>
              <a:rPr lang="zh-CN" altLang="en-US" sz="2400" dirty="0">
                <a:latin typeface="+mj-ea"/>
              </a:rPr>
              <a:t>软件同步机制</a:t>
            </a:r>
          </a:p>
        </p:txBody>
      </p:sp>
      <p:sp>
        <p:nvSpPr>
          <p:cNvPr id="35" name="矩形 34"/>
          <p:cNvSpPr/>
          <p:nvPr/>
        </p:nvSpPr>
        <p:spPr>
          <a:xfrm>
            <a:off x="1697670" y="2973719"/>
            <a:ext cx="3488967" cy="461665"/>
          </a:xfrm>
          <a:prstGeom prst="rect">
            <a:avLst/>
          </a:prstGeom>
        </p:spPr>
        <p:txBody>
          <a:bodyPr wrap="square">
            <a:spAutoFit/>
          </a:bodyPr>
          <a:lstStyle/>
          <a:p>
            <a:r>
              <a:rPr lang="en-US" altLang="zh-CN" sz="2400" dirty="0">
                <a:latin typeface="+mj-ea"/>
              </a:rPr>
              <a:t>4.3 </a:t>
            </a:r>
            <a:r>
              <a:rPr lang="zh-CN" altLang="en-US" sz="2400" dirty="0">
                <a:latin typeface="+mj-ea"/>
              </a:rPr>
              <a:t>硬件同步机制</a:t>
            </a:r>
          </a:p>
        </p:txBody>
      </p:sp>
      <p:sp>
        <p:nvSpPr>
          <p:cNvPr id="36" name="矩形 35"/>
          <p:cNvSpPr/>
          <p:nvPr/>
        </p:nvSpPr>
        <p:spPr>
          <a:xfrm>
            <a:off x="1697670" y="3592844"/>
            <a:ext cx="3488967" cy="461665"/>
          </a:xfrm>
          <a:prstGeom prst="rect">
            <a:avLst/>
          </a:prstGeom>
        </p:spPr>
        <p:txBody>
          <a:bodyPr wrap="square">
            <a:spAutoFit/>
          </a:bodyPr>
          <a:lstStyle/>
          <a:p>
            <a:r>
              <a:rPr lang="en-US" altLang="zh-CN" sz="2400" dirty="0">
                <a:latin typeface="+mj-ea"/>
              </a:rPr>
              <a:t>4.4 </a:t>
            </a:r>
            <a:r>
              <a:rPr lang="zh-CN" altLang="en-US" sz="2400" dirty="0">
                <a:latin typeface="+mj-ea"/>
              </a:rPr>
              <a:t>信号量机制</a:t>
            </a:r>
          </a:p>
        </p:txBody>
      </p:sp>
      <p:sp>
        <p:nvSpPr>
          <p:cNvPr id="37" name="矩形 36"/>
          <p:cNvSpPr/>
          <p:nvPr/>
        </p:nvSpPr>
        <p:spPr>
          <a:xfrm>
            <a:off x="1697670" y="4211969"/>
            <a:ext cx="3367145" cy="461665"/>
          </a:xfrm>
          <a:prstGeom prst="rect">
            <a:avLst/>
          </a:prstGeom>
        </p:spPr>
        <p:txBody>
          <a:bodyPr wrap="square">
            <a:spAutoFit/>
          </a:bodyPr>
          <a:lstStyle/>
          <a:p>
            <a:r>
              <a:rPr lang="en-US" altLang="zh-CN" sz="2400" dirty="0">
                <a:latin typeface="+mj-ea"/>
              </a:rPr>
              <a:t>4.5 </a:t>
            </a:r>
            <a:r>
              <a:rPr lang="zh-CN" altLang="en-US" sz="2400" dirty="0">
                <a:latin typeface="+mj-ea"/>
              </a:rPr>
              <a:t>管程机制</a:t>
            </a:r>
          </a:p>
        </p:txBody>
      </p:sp>
      <p:sp>
        <p:nvSpPr>
          <p:cNvPr id="38" name="矩形 37"/>
          <p:cNvSpPr/>
          <p:nvPr/>
        </p:nvSpPr>
        <p:spPr>
          <a:xfrm>
            <a:off x="1697670" y="4831094"/>
            <a:ext cx="3682151" cy="461665"/>
          </a:xfrm>
          <a:prstGeom prst="rect">
            <a:avLst/>
          </a:prstGeom>
        </p:spPr>
        <p:txBody>
          <a:bodyPr wrap="square">
            <a:spAutoFit/>
          </a:bodyPr>
          <a:lstStyle/>
          <a:p>
            <a:r>
              <a:rPr lang="en-US" altLang="zh-CN" sz="2400" b="1" dirty="0">
                <a:solidFill>
                  <a:srgbClr val="0000FF"/>
                </a:solidFill>
                <a:latin typeface="+mj-ea"/>
              </a:rPr>
              <a:t>4.6 </a:t>
            </a:r>
            <a:r>
              <a:rPr lang="zh-CN" altLang="en-US" sz="2400" b="1" dirty="0">
                <a:solidFill>
                  <a:srgbClr val="0000FF"/>
                </a:solidFill>
                <a:latin typeface="+mj-ea"/>
              </a:rPr>
              <a:t>经典进程的同步问题</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5408729"/>
            <a:ext cx="527050" cy="527050"/>
          </a:xfrm>
          <a:prstGeom prst="rect">
            <a:avLst/>
          </a:prstGeom>
          <a:ln>
            <a:noFill/>
          </a:ln>
          <a:effectLst>
            <a:softEdge rad="0"/>
          </a:effectLst>
        </p:spPr>
      </p:pic>
      <p:sp>
        <p:nvSpPr>
          <p:cNvPr id="24" name="矩形 23"/>
          <p:cNvSpPr/>
          <p:nvPr/>
        </p:nvSpPr>
        <p:spPr>
          <a:xfrm>
            <a:off x="1697670" y="5437533"/>
            <a:ext cx="3682151" cy="461665"/>
          </a:xfrm>
          <a:prstGeom prst="rect">
            <a:avLst/>
          </a:prstGeom>
        </p:spPr>
        <p:txBody>
          <a:bodyPr wrap="square">
            <a:spAutoFit/>
          </a:bodyPr>
          <a:lstStyle/>
          <a:p>
            <a:r>
              <a:rPr lang="en-US" altLang="zh-CN" sz="2400" dirty="0">
                <a:latin typeface="+mj-ea"/>
              </a:rPr>
              <a:t>4.7 Linux</a:t>
            </a:r>
            <a:r>
              <a:rPr lang="zh-CN" altLang="en-US" sz="2400" dirty="0">
                <a:latin typeface="+mj-ea"/>
              </a:rPr>
              <a:t>进程同步机制</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3" name="矩形 2"/>
          <p:cNvSpPr/>
          <p:nvPr/>
        </p:nvSpPr>
        <p:spPr>
          <a:xfrm>
            <a:off x="8241255" y="2458210"/>
            <a:ext cx="3449983" cy="666336"/>
          </a:xfrm>
          <a:prstGeom prst="rect">
            <a:avLst/>
          </a:prstGeom>
        </p:spPr>
        <p:txBody>
          <a:bodyPr wrap="none">
            <a:spAutoFit/>
          </a:bodyPr>
          <a:lstStyle/>
          <a:p>
            <a:r>
              <a:rPr lang="zh-CN" altLang="en-US" sz="3600" dirty="0">
                <a:solidFill>
                  <a:srgbClr val="000000"/>
                </a:solidFill>
                <a:sym typeface="+mn-ea"/>
              </a:rPr>
              <a:t>第</a:t>
            </a:r>
            <a:r>
              <a:rPr lang="en-US" altLang="zh-CN" sz="3600" dirty="0">
                <a:solidFill>
                  <a:srgbClr val="000000"/>
                </a:solidFill>
                <a:sym typeface="+mn-ea"/>
              </a:rPr>
              <a:t>4</a:t>
            </a:r>
            <a:r>
              <a:rPr lang="zh-CN" altLang="en-US" sz="3600" dirty="0">
                <a:solidFill>
                  <a:srgbClr val="000000"/>
                </a:solidFill>
                <a:sym typeface="+mn-ea"/>
              </a:rPr>
              <a:t>章 进程同步</a:t>
            </a:r>
            <a:endParaRPr lang="zh-CN" altLang="en-US" sz="3600" dirty="0">
              <a:solidFill>
                <a:srgbClr val="000000"/>
              </a:solidFill>
            </a:endParaRPr>
          </a:p>
        </p:txBody>
      </p:sp>
      <p:cxnSp>
        <p:nvCxnSpPr>
          <p:cNvPr id="5" name="直接连接符 4"/>
          <p:cNvCxnSpPr/>
          <p:nvPr/>
        </p:nvCxnSpPr>
        <p:spPr>
          <a:xfrm>
            <a:off x="7559899" y="3190471"/>
            <a:ext cx="398722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1679415"/>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264555"/>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920024"/>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3538497"/>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164577"/>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802290"/>
            <a:ext cx="527050" cy="527050"/>
          </a:xfrm>
          <a:prstGeom prst="rect">
            <a:avLst/>
          </a:prstGeom>
          <a:ln>
            <a:noFill/>
          </a:ln>
          <a:effectLst>
            <a:softEdge rad="0"/>
          </a:effectLst>
        </p:spPr>
      </p:pic>
      <p:sp>
        <p:nvSpPr>
          <p:cNvPr id="33" name="矩形 32"/>
          <p:cNvSpPr/>
          <p:nvPr/>
        </p:nvSpPr>
        <p:spPr>
          <a:xfrm>
            <a:off x="1697670" y="1735469"/>
            <a:ext cx="3488967" cy="461665"/>
          </a:xfrm>
          <a:prstGeom prst="rect">
            <a:avLst/>
          </a:prstGeom>
        </p:spPr>
        <p:txBody>
          <a:bodyPr wrap="square">
            <a:spAutoFit/>
          </a:bodyPr>
          <a:lstStyle/>
          <a:p>
            <a:r>
              <a:rPr lang="en-US" altLang="zh-CN" sz="2400" dirty="0">
                <a:latin typeface="+mj-ea"/>
                <a:ea typeface="+mj-ea"/>
              </a:rPr>
              <a:t>4.1 </a:t>
            </a:r>
            <a:r>
              <a:rPr lang="zh-CN" altLang="en-US" sz="2400" dirty="0">
                <a:latin typeface="+mj-ea"/>
                <a:ea typeface="+mj-ea"/>
              </a:rPr>
              <a:t>进程同步的概念</a:t>
            </a:r>
          </a:p>
        </p:txBody>
      </p:sp>
      <p:sp>
        <p:nvSpPr>
          <p:cNvPr id="34" name="矩形 33"/>
          <p:cNvSpPr/>
          <p:nvPr/>
        </p:nvSpPr>
        <p:spPr>
          <a:xfrm>
            <a:off x="1697671" y="2354594"/>
            <a:ext cx="3682150" cy="461665"/>
          </a:xfrm>
          <a:prstGeom prst="rect">
            <a:avLst/>
          </a:prstGeom>
        </p:spPr>
        <p:txBody>
          <a:bodyPr wrap="square">
            <a:spAutoFit/>
          </a:bodyPr>
          <a:lstStyle/>
          <a:p>
            <a:r>
              <a:rPr lang="en-US" altLang="zh-CN" sz="2400" dirty="0">
                <a:latin typeface="+mj-ea"/>
              </a:rPr>
              <a:t>4.2 </a:t>
            </a:r>
            <a:r>
              <a:rPr lang="zh-CN" altLang="en-US" sz="2400" dirty="0">
                <a:latin typeface="+mj-ea"/>
              </a:rPr>
              <a:t>软件同步机制</a:t>
            </a:r>
          </a:p>
        </p:txBody>
      </p:sp>
      <p:sp>
        <p:nvSpPr>
          <p:cNvPr id="35" name="矩形 34"/>
          <p:cNvSpPr/>
          <p:nvPr/>
        </p:nvSpPr>
        <p:spPr>
          <a:xfrm>
            <a:off x="1697670" y="2973719"/>
            <a:ext cx="3488967" cy="461665"/>
          </a:xfrm>
          <a:prstGeom prst="rect">
            <a:avLst/>
          </a:prstGeom>
        </p:spPr>
        <p:txBody>
          <a:bodyPr wrap="square">
            <a:spAutoFit/>
          </a:bodyPr>
          <a:lstStyle/>
          <a:p>
            <a:r>
              <a:rPr lang="en-US" altLang="zh-CN" sz="2400" dirty="0">
                <a:latin typeface="+mj-ea"/>
              </a:rPr>
              <a:t>4.3 </a:t>
            </a:r>
            <a:r>
              <a:rPr lang="zh-CN" altLang="en-US" sz="2400" dirty="0">
                <a:latin typeface="+mj-ea"/>
              </a:rPr>
              <a:t>硬件同步机制</a:t>
            </a:r>
          </a:p>
        </p:txBody>
      </p:sp>
      <p:sp>
        <p:nvSpPr>
          <p:cNvPr id="36" name="矩形 35"/>
          <p:cNvSpPr/>
          <p:nvPr/>
        </p:nvSpPr>
        <p:spPr>
          <a:xfrm>
            <a:off x="1697670" y="3592844"/>
            <a:ext cx="3488967" cy="461665"/>
          </a:xfrm>
          <a:prstGeom prst="rect">
            <a:avLst/>
          </a:prstGeom>
        </p:spPr>
        <p:txBody>
          <a:bodyPr wrap="square">
            <a:spAutoFit/>
          </a:bodyPr>
          <a:lstStyle/>
          <a:p>
            <a:r>
              <a:rPr lang="en-US" altLang="zh-CN" sz="2400" dirty="0">
                <a:latin typeface="+mj-ea"/>
              </a:rPr>
              <a:t>4.4 </a:t>
            </a:r>
            <a:r>
              <a:rPr lang="zh-CN" altLang="en-US" sz="2400" dirty="0">
                <a:latin typeface="+mj-ea"/>
              </a:rPr>
              <a:t>信号量机制</a:t>
            </a:r>
          </a:p>
        </p:txBody>
      </p:sp>
      <p:sp>
        <p:nvSpPr>
          <p:cNvPr id="37" name="矩形 36"/>
          <p:cNvSpPr/>
          <p:nvPr/>
        </p:nvSpPr>
        <p:spPr>
          <a:xfrm>
            <a:off x="1697670" y="4211969"/>
            <a:ext cx="3367145" cy="461665"/>
          </a:xfrm>
          <a:prstGeom prst="rect">
            <a:avLst/>
          </a:prstGeom>
        </p:spPr>
        <p:txBody>
          <a:bodyPr wrap="square">
            <a:spAutoFit/>
          </a:bodyPr>
          <a:lstStyle/>
          <a:p>
            <a:r>
              <a:rPr lang="en-US" altLang="zh-CN" sz="2400" dirty="0">
                <a:latin typeface="+mj-ea"/>
              </a:rPr>
              <a:t>4.5 </a:t>
            </a:r>
            <a:r>
              <a:rPr lang="zh-CN" altLang="en-US" sz="2400" dirty="0">
                <a:latin typeface="+mj-ea"/>
              </a:rPr>
              <a:t>管程机制</a:t>
            </a:r>
          </a:p>
        </p:txBody>
      </p:sp>
      <p:sp>
        <p:nvSpPr>
          <p:cNvPr id="38" name="矩形 37"/>
          <p:cNvSpPr/>
          <p:nvPr/>
        </p:nvSpPr>
        <p:spPr>
          <a:xfrm>
            <a:off x="1697670" y="4831094"/>
            <a:ext cx="3682151" cy="461665"/>
          </a:xfrm>
          <a:prstGeom prst="rect">
            <a:avLst/>
          </a:prstGeom>
        </p:spPr>
        <p:txBody>
          <a:bodyPr wrap="square">
            <a:spAutoFit/>
          </a:bodyPr>
          <a:lstStyle/>
          <a:p>
            <a:r>
              <a:rPr lang="en-US" altLang="zh-CN" sz="2400" dirty="0">
                <a:latin typeface="+mj-ea"/>
              </a:rPr>
              <a:t>4.6 </a:t>
            </a:r>
            <a:r>
              <a:rPr lang="zh-CN" altLang="en-US" sz="2400" dirty="0">
                <a:latin typeface="+mj-ea"/>
              </a:rPr>
              <a:t>经典进程的同步问题</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5408729"/>
            <a:ext cx="527050" cy="527050"/>
          </a:xfrm>
          <a:prstGeom prst="rect">
            <a:avLst/>
          </a:prstGeom>
          <a:ln>
            <a:noFill/>
          </a:ln>
          <a:effectLst>
            <a:softEdge rad="0"/>
          </a:effectLst>
        </p:spPr>
      </p:pic>
      <p:sp>
        <p:nvSpPr>
          <p:cNvPr id="24" name="矩形 23"/>
          <p:cNvSpPr/>
          <p:nvPr/>
        </p:nvSpPr>
        <p:spPr>
          <a:xfrm>
            <a:off x="1697670" y="5437533"/>
            <a:ext cx="3682151" cy="461665"/>
          </a:xfrm>
          <a:prstGeom prst="rect">
            <a:avLst/>
          </a:prstGeom>
        </p:spPr>
        <p:txBody>
          <a:bodyPr wrap="square">
            <a:spAutoFit/>
          </a:bodyPr>
          <a:lstStyle/>
          <a:p>
            <a:r>
              <a:rPr lang="en-US" altLang="zh-CN" sz="2400" dirty="0">
                <a:latin typeface="+mj-ea"/>
              </a:rPr>
              <a:t>4.7 Linux</a:t>
            </a:r>
            <a:r>
              <a:rPr lang="zh-CN" altLang="en-US" sz="2400" dirty="0">
                <a:latin typeface="+mj-ea"/>
              </a:rPr>
              <a:t>进程同步机制</a:t>
            </a:r>
          </a:p>
        </p:txBody>
      </p:sp>
      <p:sp>
        <p:nvSpPr>
          <p:cNvPr id="2" name="右箭头 1"/>
          <p:cNvSpPr/>
          <p:nvPr/>
        </p:nvSpPr>
        <p:spPr>
          <a:xfrm>
            <a:off x="5225274" y="4947771"/>
            <a:ext cx="505825" cy="312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908275" y="4337865"/>
            <a:ext cx="4253155" cy="1532727"/>
          </a:xfrm>
          <a:prstGeom prst="rect">
            <a:avLst/>
          </a:prstGeom>
        </p:spPr>
        <p:txBody>
          <a:bodyPr wrap="square">
            <a:spAutoFit/>
          </a:bodyPr>
          <a:lstStyle/>
          <a:p>
            <a:pPr marL="342900" indent="-342900">
              <a:lnSpc>
                <a:spcPct val="130000"/>
              </a:lnSpc>
              <a:buFont typeface="Wingdings" panose="05000000000000000000" pitchFamily="2" charset="2"/>
              <a:buChar char="n"/>
            </a:pPr>
            <a:r>
              <a:rPr lang="en-US" altLang="zh-CN" sz="2400" b="1" dirty="0">
                <a:solidFill>
                  <a:srgbClr val="0000FF"/>
                </a:solidFill>
                <a:latin typeface="+mj-ea"/>
              </a:rPr>
              <a:t>4.6.1 </a:t>
            </a:r>
            <a:r>
              <a:rPr lang="zh-CN" altLang="en-US" sz="2400" b="1" dirty="0">
                <a:solidFill>
                  <a:srgbClr val="0000FF"/>
                </a:solidFill>
                <a:latin typeface="+mj-ea"/>
              </a:rPr>
              <a:t>生产者</a:t>
            </a:r>
            <a:r>
              <a:rPr lang="en-US" altLang="zh-CN" sz="2400" b="1" dirty="0">
                <a:solidFill>
                  <a:srgbClr val="0000FF"/>
                </a:solidFill>
                <a:latin typeface="+mj-ea"/>
              </a:rPr>
              <a:t>-</a:t>
            </a:r>
            <a:r>
              <a:rPr lang="zh-CN" altLang="en-US" sz="2400" b="1" dirty="0">
                <a:solidFill>
                  <a:srgbClr val="0000FF"/>
                </a:solidFill>
                <a:latin typeface="+mj-ea"/>
              </a:rPr>
              <a:t>消费者问题</a:t>
            </a:r>
          </a:p>
          <a:p>
            <a:pPr marL="342900" indent="-342900">
              <a:lnSpc>
                <a:spcPct val="130000"/>
              </a:lnSpc>
              <a:buFont typeface="Wingdings" panose="05000000000000000000" pitchFamily="2" charset="2"/>
              <a:buChar char="n"/>
            </a:pPr>
            <a:r>
              <a:rPr lang="en-US" altLang="zh-CN" sz="2400" dirty="0">
                <a:latin typeface="+mj-ea"/>
              </a:rPr>
              <a:t>4.6.2 </a:t>
            </a:r>
            <a:r>
              <a:rPr lang="zh-CN" altLang="en-US" sz="2400" dirty="0">
                <a:latin typeface="+mj-ea"/>
              </a:rPr>
              <a:t>哲学家进餐问题</a:t>
            </a:r>
          </a:p>
          <a:p>
            <a:pPr marL="342900" indent="-342900">
              <a:lnSpc>
                <a:spcPct val="130000"/>
              </a:lnSpc>
              <a:buFont typeface="Wingdings" panose="05000000000000000000" pitchFamily="2" charset="2"/>
              <a:buChar char="n"/>
            </a:pPr>
            <a:r>
              <a:rPr lang="en-US" altLang="zh-CN" sz="2400" dirty="0">
                <a:latin typeface="+mj-ea"/>
              </a:rPr>
              <a:t>4.6.3 </a:t>
            </a:r>
            <a:r>
              <a:rPr lang="zh-CN" altLang="en-US" sz="2400" dirty="0">
                <a:latin typeface="+mj-ea"/>
              </a:rPr>
              <a:t>读者</a:t>
            </a:r>
            <a:r>
              <a:rPr lang="en-US" altLang="zh-CN" sz="2400" dirty="0">
                <a:latin typeface="+mj-ea"/>
              </a:rPr>
              <a:t>-</a:t>
            </a:r>
            <a:r>
              <a:rPr lang="zh-CN" altLang="en-US" sz="2400" dirty="0">
                <a:latin typeface="+mj-ea"/>
              </a:rPr>
              <a:t>写者问题</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进程同步的概念</a:t>
            </a: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4411" y="1407071"/>
            <a:ext cx="527050" cy="527050"/>
          </a:xfrm>
          <a:prstGeom prst="rect">
            <a:avLst/>
          </a:prstGeom>
          <a:ln>
            <a:noFill/>
          </a:ln>
          <a:effectLst>
            <a:softEdge rad="0"/>
          </a:effectLst>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4411" y="2997293"/>
            <a:ext cx="527050" cy="527050"/>
          </a:xfrm>
          <a:prstGeom prst="rect">
            <a:avLst/>
          </a:prstGeom>
          <a:ln>
            <a:noFill/>
          </a:ln>
          <a:effectLst>
            <a:softEdge rad="0"/>
          </a:effectLst>
        </p:spPr>
      </p:pic>
      <p:sp>
        <p:nvSpPr>
          <p:cNvPr id="10" name="文本框 9"/>
          <p:cNvSpPr txBox="1"/>
          <p:nvPr/>
        </p:nvSpPr>
        <p:spPr>
          <a:xfrm>
            <a:off x="1357520" y="1310204"/>
            <a:ext cx="10284981" cy="4632037"/>
          </a:xfrm>
          <a:prstGeom prst="rect">
            <a:avLst/>
          </a:prstGeom>
          <a:noFill/>
        </p:spPr>
        <p:txBody>
          <a:bodyPr wrap="square" rtlCol="0">
            <a:spAutoFit/>
          </a:bodyPr>
          <a:lstStyle/>
          <a:p>
            <a:pPr>
              <a:lnSpc>
                <a:spcPct val="150000"/>
              </a:lnSpc>
            </a:pPr>
            <a:r>
              <a:rPr lang="zh-CN" altLang="en-US" sz="2400" dirty="0">
                <a:latin typeface="+mn-ea"/>
              </a:rPr>
              <a:t>主要任务</a:t>
            </a:r>
            <a:endParaRPr lang="en-US" altLang="zh-CN" sz="2400" dirty="0"/>
          </a:p>
          <a:p>
            <a:pPr marL="342900" indent="-342900" algn="just">
              <a:lnSpc>
                <a:spcPct val="150000"/>
              </a:lnSpc>
              <a:spcAft>
                <a:spcPts val="600"/>
              </a:spcAft>
              <a:buClr>
                <a:srgbClr val="FF0000"/>
              </a:buClr>
              <a:buFont typeface="Wingdings" panose="05000000000000000000" pitchFamily="2" charset="2"/>
              <a:buChar char="Ø"/>
            </a:pPr>
            <a:r>
              <a:rPr lang="zh-CN" altLang="en-US" sz="2200" dirty="0">
                <a:latin typeface="+mn-ea"/>
              </a:rPr>
              <a:t>使并发执行的诸进程之间能有效地共享资源和</a:t>
            </a:r>
            <a:r>
              <a:rPr lang="zh-CN" altLang="en-US" sz="2200" dirty="0">
                <a:solidFill>
                  <a:srgbClr val="FF0000"/>
                </a:solidFill>
                <a:latin typeface="+mn-ea"/>
              </a:rPr>
              <a:t>相互合作</a:t>
            </a:r>
            <a:r>
              <a:rPr lang="zh-CN" altLang="en-US" sz="2200" dirty="0">
                <a:latin typeface="+mn-ea"/>
              </a:rPr>
              <a:t>，从而使程序的执行具有可再现性。</a:t>
            </a:r>
          </a:p>
          <a:p>
            <a:pPr algn="just">
              <a:lnSpc>
                <a:spcPct val="150000"/>
              </a:lnSpc>
              <a:spcAft>
                <a:spcPts val="600"/>
              </a:spcAft>
            </a:pPr>
            <a:r>
              <a:rPr lang="zh-CN" altLang="en-US" sz="2400" dirty="0">
                <a:latin typeface="+mn-ea"/>
              </a:rPr>
              <a:t>进程间的制约关系</a:t>
            </a:r>
          </a:p>
          <a:p>
            <a:pPr marL="342900" indent="-342900">
              <a:lnSpc>
                <a:spcPct val="150000"/>
              </a:lnSpc>
              <a:spcAft>
                <a:spcPts val="600"/>
              </a:spcAft>
              <a:buClr>
                <a:srgbClr val="FF0000"/>
              </a:buClr>
              <a:buFont typeface="Wingdings" panose="05000000000000000000" pitchFamily="2" charset="2"/>
              <a:buChar char="Ø"/>
            </a:pPr>
            <a:r>
              <a:rPr lang="zh-CN" altLang="en-US" sz="2200" dirty="0">
                <a:latin typeface="+mn-ea"/>
              </a:rPr>
              <a:t>间接相互制约关系</a:t>
            </a:r>
            <a:r>
              <a:rPr lang="en-US" altLang="zh-CN" sz="2200" dirty="0">
                <a:latin typeface="+mn-ea"/>
              </a:rPr>
              <a:t>(</a:t>
            </a:r>
            <a:r>
              <a:rPr lang="zh-CN" altLang="en-US" sz="2200" dirty="0">
                <a:solidFill>
                  <a:srgbClr val="0000FF"/>
                </a:solidFill>
                <a:latin typeface="+mn-ea"/>
              </a:rPr>
              <a:t>互斥</a:t>
            </a:r>
            <a:r>
              <a:rPr lang="zh-CN" altLang="en-US" sz="2200" dirty="0">
                <a:latin typeface="+mn-ea"/>
              </a:rPr>
              <a:t>关系</a:t>
            </a:r>
            <a:r>
              <a:rPr lang="en-US" altLang="zh-CN" sz="2200" dirty="0">
                <a:latin typeface="+mn-ea"/>
              </a:rPr>
              <a:t>)</a:t>
            </a:r>
          </a:p>
          <a:p>
            <a:pPr marL="800100" lvl="1" indent="-342900">
              <a:lnSpc>
                <a:spcPct val="150000"/>
              </a:lnSpc>
              <a:spcAft>
                <a:spcPts val="600"/>
              </a:spcAft>
              <a:buClr>
                <a:srgbClr val="FF0000"/>
              </a:buClr>
              <a:buFont typeface="Arial" panose="020B0604020202020204" pitchFamily="34" charset="0"/>
              <a:buChar char="•"/>
            </a:pPr>
            <a:r>
              <a:rPr lang="zh-CN" altLang="en-US" sz="2200" dirty="0">
                <a:latin typeface="+mn-ea"/>
              </a:rPr>
              <a:t>进程互斥使用临界资源</a:t>
            </a:r>
          </a:p>
          <a:p>
            <a:pPr marL="342900" indent="-342900">
              <a:lnSpc>
                <a:spcPct val="150000"/>
              </a:lnSpc>
              <a:spcAft>
                <a:spcPts val="600"/>
              </a:spcAft>
              <a:buClr>
                <a:srgbClr val="FF0000"/>
              </a:buClr>
              <a:buFont typeface="Wingdings" panose="05000000000000000000" pitchFamily="2" charset="2"/>
              <a:buChar char="Ø"/>
            </a:pPr>
            <a:r>
              <a:rPr lang="zh-CN" altLang="en-US" sz="2200" dirty="0">
                <a:latin typeface="+mn-ea"/>
              </a:rPr>
              <a:t>直接相互制约关系（</a:t>
            </a:r>
            <a:r>
              <a:rPr lang="zh-CN" altLang="en-US" sz="2200" dirty="0">
                <a:solidFill>
                  <a:srgbClr val="0000FF"/>
                </a:solidFill>
                <a:latin typeface="+mn-ea"/>
              </a:rPr>
              <a:t>同步</a:t>
            </a:r>
            <a:r>
              <a:rPr lang="zh-CN" altLang="en-US" sz="2200" dirty="0">
                <a:latin typeface="+mn-ea"/>
              </a:rPr>
              <a:t>关系）</a:t>
            </a:r>
          </a:p>
          <a:p>
            <a:pPr marL="800100" lvl="1" indent="-342900">
              <a:lnSpc>
                <a:spcPct val="150000"/>
              </a:lnSpc>
              <a:spcAft>
                <a:spcPts val="600"/>
              </a:spcAft>
              <a:buClr>
                <a:srgbClr val="FF0000"/>
              </a:buClr>
              <a:buFont typeface="Arial" panose="020B0604020202020204" pitchFamily="34" charset="0"/>
              <a:buChar char="•"/>
            </a:pPr>
            <a:r>
              <a:rPr lang="zh-CN" altLang="en-US" sz="2200" dirty="0">
                <a:latin typeface="+mn-ea"/>
              </a:rPr>
              <a:t>进程间相互合作</a:t>
            </a:r>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169296" y="3102267"/>
            <a:ext cx="527050" cy="527050"/>
          </a:xfrm>
          <a:prstGeom prst="rect">
            <a:avLst/>
          </a:prstGeom>
          <a:ln>
            <a:noFill/>
          </a:ln>
          <a:effectLst>
            <a:softEdge rad="0"/>
          </a:effectLst>
        </p:spPr>
      </p:pic>
      <p:sp>
        <p:nvSpPr>
          <p:cNvPr id="32" name="文本框 31"/>
          <p:cNvSpPr txBox="1"/>
          <p:nvPr/>
        </p:nvSpPr>
        <p:spPr>
          <a:xfrm>
            <a:off x="7004440" y="2997293"/>
            <a:ext cx="4638061" cy="3262432"/>
          </a:xfrm>
          <a:prstGeom prst="rect">
            <a:avLst/>
          </a:prstGeom>
          <a:noFill/>
        </p:spPr>
        <p:txBody>
          <a:bodyPr wrap="square" rtlCol="0">
            <a:spAutoFit/>
          </a:bodyPr>
          <a:lstStyle/>
          <a:p>
            <a:pPr>
              <a:lnSpc>
                <a:spcPct val="150000"/>
              </a:lnSpc>
            </a:pPr>
            <a:r>
              <a:rPr lang="zh-CN" altLang="en-US" sz="2400" dirty="0">
                <a:solidFill>
                  <a:srgbClr val="FF0000"/>
                </a:solidFill>
                <a:latin typeface="+mn-ea"/>
              </a:rPr>
              <a:t>临界资源</a:t>
            </a:r>
          </a:p>
          <a:p>
            <a:pPr marL="342900" indent="-342900" algn="just">
              <a:lnSpc>
                <a:spcPct val="150000"/>
              </a:lnSpc>
              <a:spcAft>
                <a:spcPts val="600"/>
              </a:spcAft>
              <a:buClr>
                <a:srgbClr val="FF0000"/>
              </a:buClr>
              <a:buFont typeface="Wingdings" panose="05000000000000000000" pitchFamily="2" charset="2"/>
              <a:buChar char="Ø"/>
            </a:pPr>
            <a:r>
              <a:rPr lang="zh-CN" altLang="en-US" sz="2200" dirty="0">
                <a:latin typeface="+mn-ea"/>
              </a:rPr>
              <a:t>系统中某些资源一次只允许一个进程使用，称这样的资源为临界资源或互斥资源或共享变量。</a:t>
            </a:r>
          </a:p>
          <a:p>
            <a:pPr marL="342900" indent="-342900" algn="just">
              <a:lnSpc>
                <a:spcPct val="150000"/>
              </a:lnSpc>
              <a:spcAft>
                <a:spcPts val="600"/>
              </a:spcAft>
              <a:buClr>
                <a:srgbClr val="FF0000"/>
              </a:buClr>
              <a:buFont typeface="Wingdings" panose="05000000000000000000" pitchFamily="2" charset="2"/>
              <a:buChar char="Ø"/>
            </a:pPr>
            <a:r>
              <a:rPr lang="zh-CN" altLang="en-US" sz="2200" dirty="0">
                <a:latin typeface="+mn-ea"/>
              </a:rPr>
              <a:t>诸进程间应采取互斥方式，实现对这种资源的共享。</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生产者</a:t>
            </a:r>
            <a:r>
              <a:rPr lang="en-US" altLang="zh-CN" sz="2800" b="1" dirty="0">
                <a:solidFill>
                  <a:schemeClr val="bg1"/>
                </a:solidFill>
              </a:rPr>
              <a:t>-</a:t>
            </a:r>
            <a:r>
              <a:rPr lang="zh-CN" altLang="en-US" sz="2800" b="1" dirty="0">
                <a:solidFill>
                  <a:schemeClr val="bg1"/>
                </a:solidFill>
              </a:rPr>
              <a:t>消费者问题</a:t>
            </a:r>
          </a:p>
        </p:txBody>
      </p:sp>
      <p:sp>
        <p:nvSpPr>
          <p:cNvPr id="24" name="文本框 23"/>
          <p:cNvSpPr txBox="1"/>
          <p:nvPr/>
        </p:nvSpPr>
        <p:spPr>
          <a:xfrm>
            <a:off x="1357520" y="1529143"/>
            <a:ext cx="10284981" cy="4151329"/>
          </a:xfrm>
          <a:prstGeom prst="rect">
            <a:avLst/>
          </a:prstGeom>
          <a:noFill/>
        </p:spPr>
        <p:txBody>
          <a:bodyPr wrap="square" rtlCol="0">
            <a:spAutoFit/>
          </a:bodyPr>
          <a:lstStyle/>
          <a:p>
            <a:pPr>
              <a:lnSpc>
                <a:spcPct val="120000"/>
              </a:lnSpc>
              <a:spcBef>
                <a:spcPts val="600"/>
              </a:spcBef>
              <a:spcAft>
                <a:spcPts val="600"/>
              </a:spcAft>
            </a:pPr>
            <a:r>
              <a:rPr lang="zh-CN" altLang="en-US" sz="2400" dirty="0">
                <a:solidFill>
                  <a:srgbClr val="FF0000"/>
                </a:solidFill>
              </a:rPr>
              <a:t>生产者</a:t>
            </a:r>
            <a:r>
              <a:rPr lang="en-US" altLang="zh-CN" sz="2400" dirty="0">
                <a:solidFill>
                  <a:srgbClr val="FF0000"/>
                </a:solidFill>
              </a:rPr>
              <a:t>-</a:t>
            </a:r>
            <a:r>
              <a:rPr lang="zh-CN" altLang="en-US" sz="2400" dirty="0">
                <a:solidFill>
                  <a:srgbClr val="FF0000"/>
                </a:solidFill>
              </a:rPr>
              <a:t>消费者问题</a:t>
            </a:r>
            <a:r>
              <a:rPr lang="zh-CN" altLang="en-US" sz="2400" dirty="0"/>
              <a:t>是相互合作进程关系的一种抽象</a:t>
            </a:r>
          </a:p>
          <a:p>
            <a:pPr algn="just">
              <a:lnSpc>
                <a:spcPct val="120000"/>
              </a:lnSpc>
              <a:spcBef>
                <a:spcPts val="600"/>
              </a:spcBef>
              <a:spcAft>
                <a:spcPts val="600"/>
              </a:spcAft>
            </a:pPr>
            <a:r>
              <a:rPr lang="zh-CN" altLang="en-US" sz="2400" dirty="0">
                <a:latin typeface="+mn-ea"/>
              </a:rPr>
              <a:t>利用记录型信号量实现：</a:t>
            </a:r>
          </a:p>
          <a:p>
            <a:pPr marL="342900" indent="-342900">
              <a:lnSpc>
                <a:spcPct val="120000"/>
              </a:lnSpc>
              <a:spcBef>
                <a:spcPts val="600"/>
              </a:spcBef>
              <a:spcAft>
                <a:spcPts val="600"/>
              </a:spcAft>
              <a:buClr>
                <a:srgbClr val="FF0000"/>
              </a:buClr>
              <a:buFont typeface="Wingdings" panose="05000000000000000000" pitchFamily="2" charset="2"/>
              <a:buChar char="Ø"/>
            </a:pPr>
            <a:r>
              <a:rPr lang="zh-CN" altLang="en-US" sz="2200" dirty="0">
                <a:latin typeface="+mn-ea"/>
              </a:rPr>
              <a:t>假定，在生产者和消费者之间的公用缓冲池中，具有</a:t>
            </a:r>
            <a:r>
              <a:rPr lang="en-US" altLang="zh-CN" sz="2200" dirty="0">
                <a:latin typeface="+mn-ea"/>
              </a:rPr>
              <a:t>n</a:t>
            </a:r>
            <a:r>
              <a:rPr lang="zh-CN" altLang="en-US" sz="2200" dirty="0">
                <a:latin typeface="+mn-ea"/>
              </a:rPr>
              <a:t>个缓冲区，可利用互斥信号量</a:t>
            </a:r>
            <a:r>
              <a:rPr lang="en-US" altLang="zh-CN" sz="2200" dirty="0" err="1">
                <a:latin typeface="+mn-ea"/>
              </a:rPr>
              <a:t>mutex</a:t>
            </a:r>
            <a:r>
              <a:rPr lang="zh-CN" altLang="en-US" sz="2200" dirty="0">
                <a:latin typeface="+mn-ea"/>
              </a:rPr>
              <a:t>使诸进程实现对缓冲池的互斥使用；</a:t>
            </a:r>
          </a:p>
          <a:p>
            <a:pPr marL="342900" indent="-342900">
              <a:lnSpc>
                <a:spcPct val="120000"/>
              </a:lnSpc>
              <a:spcBef>
                <a:spcPts val="600"/>
              </a:spcBef>
              <a:spcAft>
                <a:spcPts val="600"/>
              </a:spcAft>
              <a:buClr>
                <a:srgbClr val="FF0000"/>
              </a:buClr>
              <a:buFont typeface="Wingdings" panose="05000000000000000000" pitchFamily="2" charset="2"/>
              <a:buChar char="Ø"/>
            </a:pPr>
            <a:r>
              <a:rPr lang="zh-CN" altLang="en-US" sz="2200" dirty="0">
                <a:latin typeface="+mn-ea"/>
              </a:rPr>
              <a:t>利用资源信号量</a:t>
            </a:r>
            <a:r>
              <a:rPr lang="en-US" altLang="zh-CN" sz="2200" dirty="0">
                <a:latin typeface="+mn-ea"/>
              </a:rPr>
              <a:t>empty</a:t>
            </a:r>
            <a:r>
              <a:rPr lang="zh-CN" altLang="en-US" sz="2200" dirty="0">
                <a:latin typeface="+mn-ea"/>
              </a:rPr>
              <a:t>和</a:t>
            </a:r>
            <a:r>
              <a:rPr lang="en-US" altLang="zh-CN" sz="2200" dirty="0">
                <a:latin typeface="+mn-ea"/>
              </a:rPr>
              <a:t>full</a:t>
            </a:r>
            <a:r>
              <a:rPr lang="zh-CN" altLang="en-US" sz="2200" dirty="0">
                <a:latin typeface="+mn-ea"/>
              </a:rPr>
              <a:t>分别表示缓冲池中空缓冲区和满缓冲区的数量。</a:t>
            </a:r>
          </a:p>
          <a:p>
            <a:pPr marL="342900" indent="-342900">
              <a:lnSpc>
                <a:spcPct val="120000"/>
              </a:lnSpc>
              <a:spcBef>
                <a:spcPts val="600"/>
              </a:spcBef>
              <a:spcAft>
                <a:spcPts val="600"/>
              </a:spcAft>
              <a:buClr>
                <a:srgbClr val="FF0000"/>
              </a:buClr>
              <a:buFont typeface="Wingdings" panose="05000000000000000000" pitchFamily="2" charset="2"/>
              <a:buChar char="Ø"/>
            </a:pPr>
            <a:r>
              <a:rPr lang="zh-CN" altLang="en-US" sz="2200" dirty="0">
                <a:latin typeface="+mn-ea"/>
              </a:rPr>
              <a:t>又假定这些生产者和消费者相互等效，只要缓冲池未满，生产者便可将消息送入缓冲池；只要缓冲池未空，消费者便可从缓冲池中取走一个消息</a:t>
            </a:r>
          </a:p>
          <a:p>
            <a:pPr>
              <a:lnSpc>
                <a:spcPct val="120000"/>
              </a:lnSpc>
              <a:spcBef>
                <a:spcPts val="600"/>
              </a:spcBef>
              <a:spcAft>
                <a:spcPts val="600"/>
              </a:spcAft>
              <a:buClr>
                <a:srgbClr val="FF0000"/>
              </a:buClr>
            </a:pPr>
            <a:r>
              <a:rPr lang="zh-CN" altLang="en-US" sz="2200" dirty="0">
                <a:latin typeface="+mn-ea"/>
              </a:rPr>
              <a:t>其它解决方案：</a:t>
            </a:r>
            <a:r>
              <a:rPr lang="en-US" altLang="zh-CN" sz="2200" dirty="0">
                <a:latin typeface="+mn-ea"/>
              </a:rPr>
              <a:t>AND</a:t>
            </a:r>
            <a:r>
              <a:rPr lang="zh-CN" altLang="en-US" sz="2200" dirty="0">
                <a:latin typeface="+mn-ea"/>
              </a:rPr>
              <a:t>信号集、管程</a:t>
            </a:r>
          </a:p>
        </p:txBody>
      </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69925" y="1503385"/>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69925" y="2125588"/>
            <a:ext cx="527050" cy="527050"/>
          </a:xfrm>
          <a:prstGeom prst="rect">
            <a:avLst/>
          </a:prstGeom>
          <a:ln>
            <a:noFill/>
          </a:ln>
          <a:effectLst>
            <a:softEdge rad="0"/>
          </a:effectLst>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69925" y="5157120"/>
            <a:ext cx="527050" cy="527050"/>
          </a:xfrm>
          <a:prstGeom prst="rect">
            <a:avLst/>
          </a:prstGeom>
          <a:ln>
            <a:noFill/>
          </a:ln>
          <a:effectLst>
            <a:softEdge rad="0"/>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7970" y="3596070"/>
            <a:ext cx="10774379" cy="26373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生产者</a:t>
            </a:r>
            <a:r>
              <a:rPr lang="en-US" altLang="zh-CN" sz="2800" b="1" dirty="0">
                <a:solidFill>
                  <a:schemeClr val="bg1"/>
                </a:solidFill>
              </a:rPr>
              <a:t>-</a:t>
            </a:r>
            <a:r>
              <a:rPr lang="zh-CN" altLang="en-US" sz="2800" b="1" dirty="0">
                <a:solidFill>
                  <a:schemeClr val="bg1"/>
                </a:solidFill>
              </a:rPr>
              <a:t>消费者问题描述</a:t>
            </a:r>
          </a:p>
        </p:txBody>
      </p:sp>
      <p:sp>
        <p:nvSpPr>
          <p:cNvPr id="24" name="文本框 23"/>
          <p:cNvSpPr txBox="1"/>
          <p:nvPr/>
        </p:nvSpPr>
        <p:spPr>
          <a:xfrm>
            <a:off x="777970" y="1155656"/>
            <a:ext cx="10774379" cy="1618905"/>
          </a:xfrm>
          <a:prstGeom prst="rect">
            <a:avLst/>
          </a:prstGeom>
          <a:noFill/>
        </p:spPr>
        <p:txBody>
          <a:bodyPr wrap="square" rtlCol="0">
            <a:spAutoFit/>
          </a:bodyPr>
          <a:lstStyle/>
          <a:p>
            <a:pPr marL="342900" indent="-342900">
              <a:lnSpc>
                <a:spcPct val="120000"/>
              </a:lnSpc>
              <a:spcBef>
                <a:spcPts val="600"/>
              </a:spcBef>
              <a:spcAft>
                <a:spcPts val="600"/>
              </a:spcAft>
              <a:buClr>
                <a:srgbClr val="FF0000"/>
              </a:buClr>
              <a:buFont typeface="Wingdings" panose="05000000000000000000" pitchFamily="2" charset="2"/>
              <a:buChar char="Ø"/>
            </a:pPr>
            <a:r>
              <a:rPr lang="zh-CN" altLang="en-US" sz="2200" dirty="0">
                <a:latin typeface="+mn-ea"/>
              </a:rPr>
              <a:t>生产者（</a:t>
            </a:r>
            <a:r>
              <a:rPr lang="en-US" altLang="zh-CN" sz="2200" dirty="0">
                <a:latin typeface="+mn-ea"/>
              </a:rPr>
              <a:t>M</a:t>
            </a:r>
            <a:r>
              <a:rPr lang="zh-CN" altLang="en-US" sz="2200" dirty="0">
                <a:latin typeface="+mn-ea"/>
              </a:rPr>
              <a:t>个）：生产产品，并放入缓冲区</a:t>
            </a:r>
          </a:p>
          <a:p>
            <a:pPr marL="342900" indent="-342900">
              <a:lnSpc>
                <a:spcPct val="120000"/>
              </a:lnSpc>
              <a:spcBef>
                <a:spcPts val="600"/>
              </a:spcBef>
              <a:spcAft>
                <a:spcPts val="600"/>
              </a:spcAft>
              <a:buClr>
                <a:srgbClr val="FF0000"/>
              </a:buClr>
              <a:buFont typeface="Wingdings" panose="05000000000000000000" pitchFamily="2" charset="2"/>
              <a:buChar char="Ø"/>
            </a:pPr>
            <a:r>
              <a:rPr lang="zh-CN" altLang="en-US" sz="2200" dirty="0">
                <a:latin typeface="+mn-ea"/>
              </a:rPr>
              <a:t>消费者（</a:t>
            </a:r>
            <a:r>
              <a:rPr lang="en-US" altLang="zh-CN" sz="2200" dirty="0">
                <a:latin typeface="+mn-ea"/>
              </a:rPr>
              <a:t>N</a:t>
            </a:r>
            <a:r>
              <a:rPr lang="zh-CN" altLang="en-US" sz="2200" dirty="0">
                <a:latin typeface="+mn-ea"/>
              </a:rPr>
              <a:t>个）：从缓冲区取产品，并消费</a:t>
            </a:r>
          </a:p>
          <a:p>
            <a:pPr marL="342900" indent="-342900">
              <a:lnSpc>
                <a:spcPct val="120000"/>
              </a:lnSpc>
              <a:spcBef>
                <a:spcPts val="600"/>
              </a:spcBef>
              <a:spcAft>
                <a:spcPts val="600"/>
              </a:spcAft>
              <a:buClr>
                <a:srgbClr val="FF0000"/>
              </a:buClr>
              <a:buFont typeface="Wingdings" panose="05000000000000000000" pitchFamily="2" charset="2"/>
              <a:buChar char="Ø"/>
            </a:pPr>
            <a:r>
              <a:rPr lang="zh-CN" altLang="en-US" sz="2200" dirty="0">
                <a:latin typeface="+mn-ea"/>
              </a:rPr>
              <a:t>问题：</a:t>
            </a:r>
            <a:r>
              <a:rPr lang="zh-CN" altLang="en-US" sz="2200" dirty="0">
                <a:solidFill>
                  <a:srgbClr val="FF0000"/>
                </a:solidFill>
                <a:latin typeface="+mn-ea"/>
              </a:rPr>
              <a:t>如何实现生产者和消费者之间的同步和互斥？</a:t>
            </a:r>
          </a:p>
        </p:txBody>
      </p:sp>
      <p:graphicFrame>
        <p:nvGraphicFramePr>
          <p:cNvPr id="29" name="Object 7"/>
          <p:cNvGraphicFramePr>
            <a:graphicFrameLocks noChangeAspect="1"/>
          </p:cNvGraphicFramePr>
          <p:nvPr/>
        </p:nvGraphicFramePr>
        <p:xfrm>
          <a:off x="892019" y="3596070"/>
          <a:ext cx="10266276" cy="2937041"/>
        </p:xfrm>
        <a:graphic>
          <a:graphicData uri="http://schemas.openxmlformats.org/presentationml/2006/ole">
            <mc:AlternateContent xmlns:mc="http://schemas.openxmlformats.org/markup-compatibility/2006">
              <mc:Choice xmlns:v="urn:schemas-microsoft-com:vml" Requires="v">
                <p:oleObj name="VISIO" r:id="rId2" imgW="4585970" imgH="1311910" progId="Visio.Drawing.6">
                  <p:embed/>
                </p:oleObj>
              </mc:Choice>
              <mc:Fallback>
                <p:oleObj name="VISIO" r:id="rId2" imgW="4585970" imgH="1311910" progId="Visio.Drawing.6">
                  <p:embed/>
                  <p:pic>
                    <p:nvPicPr>
                      <p:cNvPr id="0" name="图片 61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019" y="3596070"/>
                        <a:ext cx="10266276" cy="2937041"/>
                      </a:xfrm>
                      <a:prstGeom prst="rect">
                        <a:avLst/>
                      </a:prstGeom>
                      <a:noFill/>
                      <a:ln>
                        <a:noFill/>
                      </a:ln>
                      <a:effectLst/>
                    </p:spPr>
                  </p:pic>
                </p:oleObj>
              </mc:Fallback>
            </mc:AlternateContent>
          </a:graphicData>
        </a:graphic>
      </p:graphicFrame>
      <p:sp>
        <p:nvSpPr>
          <p:cNvPr id="32" name="Text Box 4"/>
          <p:cNvSpPr txBox="1">
            <a:spLocks noChangeArrowheads="1"/>
          </p:cNvSpPr>
          <p:nvPr/>
        </p:nvSpPr>
        <p:spPr bwMode="auto">
          <a:xfrm>
            <a:off x="7033587" y="2997200"/>
            <a:ext cx="1963737" cy="457200"/>
          </a:xfrm>
          <a:prstGeom prst="rect">
            <a:avLst/>
          </a:prstGeom>
          <a:solidFill>
            <a:srgbClr val="FFFF00"/>
          </a:solidFill>
          <a:ln>
            <a:noFill/>
          </a:ln>
          <a:effec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chemeClr val="tx2"/>
                </a:solidFill>
                <a:latin typeface="+mj-lt"/>
              </a:rPr>
              <a:t>CONSUMER</a:t>
            </a:r>
          </a:p>
        </p:txBody>
      </p:sp>
      <p:sp>
        <p:nvSpPr>
          <p:cNvPr id="33" name="Text Box 5"/>
          <p:cNvSpPr txBox="1">
            <a:spLocks noChangeArrowheads="1"/>
          </p:cNvSpPr>
          <p:nvPr/>
        </p:nvSpPr>
        <p:spPr bwMode="auto">
          <a:xfrm>
            <a:off x="2911677" y="2997200"/>
            <a:ext cx="1947969" cy="461665"/>
          </a:xfrm>
          <a:prstGeom prst="rect">
            <a:avLst/>
          </a:prstGeom>
          <a:solidFill>
            <a:srgbClr val="FFFF00"/>
          </a:solidFill>
          <a:ln>
            <a:noFill/>
          </a:ln>
          <a:effec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chemeClr val="tx2"/>
                </a:solidFill>
                <a:latin typeface="+mj-lt"/>
              </a:rPr>
              <a:t>PRODUCER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生产者消费者流程</a:t>
            </a:r>
          </a:p>
        </p:txBody>
      </p:sp>
      <p:sp>
        <p:nvSpPr>
          <p:cNvPr id="24" name="Rectangle 3"/>
          <p:cNvSpPr txBox="1">
            <a:spLocks noChangeArrowheads="1"/>
          </p:cNvSpPr>
          <p:nvPr/>
        </p:nvSpPr>
        <p:spPr>
          <a:xfrm>
            <a:off x="1609861" y="1432796"/>
            <a:ext cx="3889419" cy="44831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5000"/>
              </a:spcBef>
              <a:buFont typeface="Wingdings 2" panose="05020102010507070707" pitchFamily="18" charset="2"/>
              <a:buNone/>
              <a:tabLst>
                <a:tab pos="2458720" algn="l"/>
                <a:tab pos="2740025" algn="l"/>
                <a:tab pos="3084195" algn="l"/>
              </a:tabLst>
            </a:pPr>
            <a:r>
              <a:rPr lang="zh-CN" altLang="en-US" sz="2400" dirty="0">
                <a:solidFill>
                  <a:srgbClr val="FF0000"/>
                </a:solidFill>
                <a:latin typeface="+mn-ea"/>
              </a:rPr>
              <a:t>生产者</a:t>
            </a:r>
            <a:r>
              <a:rPr lang="zh-CN" altLang="en-US" sz="2400" dirty="0">
                <a:latin typeface="+mn-ea"/>
              </a:rPr>
              <a:t>：</a:t>
            </a:r>
            <a:endParaRPr lang="en-US" altLang="zh-CN" sz="2400" dirty="0">
              <a:latin typeface="+mn-ea"/>
            </a:endParaRPr>
          </a:p>
          <a:p>
            <a:pPr>
              <a:spcBef>
                <a:spcPct val="15000"/>
              </a:spcBef>
              <a:buFont typeface="Wingdings 2" panose="05020102010507070707" pitchFamily="18" charset="2"/>
              <a:buNone/>
              <a:tabLst>
                <a:tab pos="2458720" algn="l"/>
                <a:tab pos="2740025" algn="l"/>
                <a:tab pos="3084195" algn="l"/>
              </a:tabLst>
            </a:pPr>
            <a:r>
              <a:rPr lang="en-US" altLang="zh-CN" sz="2400" dirty="0">
                <a:latin typeface="+mn-ea"/>
              </a:rPr>
              <a:t> { </a:t>
            </a:r>
          </a:p>
          <a:p>
            <a:pPr>
              <a:spcBef>
                <a:spcPct val="15000"/>
              </a:spcBef>
              <a:buFont typeface="Wingdings 2" panose="05020102010507070707" pitchFamily="18" charset="2"/>
              <a:buNone/>
              <a:tabLst>
                <a:tab pos="2458720" algn="l"/>
                <a:tab pos="2740025" algn="l"/>
                <a:tab pos="3084195" algn="l"/>
              </a:tabLst>
            </a:pPr>
            <a:r>
              <a:rPr lang="en-US" altLang="zh-CN" sz="2400" dirty="0">
                <a:latin typeface="+mn-ea"/>
              </a:rPr>
              <a:t>	…</a:t>
            </a:r>
          </a:p>
          <a:p>
            <a:pPr>
              <a:spcBef>
                <a:spcPct val="15000"/>
              </a:spcBef>
              <a:buFont typeface="Wingdings 2" panose="05020102010507070707" pitchFamily="18" charset="2"/>
              <a:buNone/>
              <a:tabLst>
                <a:tab pos="2458720" algn="l"/>
                <a:tab pos="2740025" algn="l"/>
                <a:tab pos="3084195" algn="l"/>
              </a:tabLst>
            </a:pPr>
            <a:r>
              <a:rPr lang="en-US" altLang="zh-CN" sz="2400" dirty="0">
                <a:latin typeface="+mn-ea"/>
              </a:rPr>
              <a:t>	</a:t>
            </a:r>
            <a:r>
              <a:rPr lang="zh-CN" altLang="en-US" sz="2400" dirty="0">
                <a:latin typeface="+mn-ea"/>
              </a:rPr>
              <a:t>生产一个产品</a:t>
            </a:r>
            <a:endParaRPr lang="en-US" altLang="zh-CN" sz="2400" dirty="0">
              <a:latin typeface="+mn-ea"/>
            </a:endParaRPr>
          </a:p>
          <a:p>
            <a:pPr>
              <a:spcBef>
                <a:spcPct val="15000"/>
              </a:spcBef>
              <a:buFont typeface="Wingdings 2" panose="05020102010507070707" pitchFamily="18" charset="2"/>
              <a:buNone/>
              <a:tabLst>
                <a:tab pos="2458720" algn="l"/>
                <a:tab pos="2740025" algn="l"/>
                <a:tab pos="3084195" algn="l"/>
              </a:tabLst>
            </a:pPr>
            <a:r>
              <a:rPr lang="en-US" altLang="zh-CN" sz="2400" dirty="0">
                <a:latin typeface="+mn-ea"/>
              </a:rPr>
              <a:t>	…</a:t>
            </a:r>
          </a:p>
          <a:p>
            <a:pPr>
              <a:spcBef>
                <a:spcPct val="15000"/>
              </a:spcBef>
              <a:buFont typeface="Wingdings 2" panose="05020102010507070707" pitchFamily="18" charset="2"/>
              <a:buNone/>
              <a:tabLst>
                <a:tab pos="2458720" algn="l"/>
                <a:tab pos="2740025" algn="l"/>
                <a:tab pos="3084195" algn="l"/>
              </a:tabLst>
            </a:pPr>
            <a:r>
              <a:rPr lang="en-US" altLang="zh-CN" sz="2400" dirty="0">
                <a:latin typeface="+mn-ea"/>
              </a:rPr>
              <a:t>	  </a:t>
            </a:r>
          </a:p>
          <a:p>
            <a:pPr>
              <a:spcBef>
                <a:spcPct val="15000"/>
              </a:spcBef>
              <a:buFont typeface="Wingdings 2" panose="05020102010507070707" pitchFamily="18" charset="2"/>
              <a:buNone/>
              <a:tabLst>
                <a:tab pos="2458720" algn="l"/>
                <a:tab pos="2740025" algn="l"/>
                <a:tab pos="3084195" algn="l"/>
              </a:tabLst>
            </a:pPr>
            <a:r>
              <a:rPr lang="en-US" altLang="zh-CN" sz="2400" dirty="0">
                <a:latin typeface="+mn-ea"/>
              </a:rPr>
              <a:t>	 …</a:t>
            </a:r>
          </a:p>
          <a:p>
            <a:pPr>
              <a:spcBef>
                <a:spcPct val="15000"/>
              </a:spcBef>
              <a:buFont typeface="Wingdings 2" panose="05020102010507070707" pitchFamily="18" charset="2"/>
              <a:buNone/>
              <a:tabLst>
                <a:tab pos="2458720" algn="l"/>
                <a:tab pos="2740025" algn="l"/>
                <a:tab pos="3084195" algn="l"/>
              </a:tabLst>
            </a:pPr>
            <a:r>
              <a:rPr lang="en-US" altLang="zh-CN" sz="2400" dirty="0">
                <a:latin typeface="+mn-ea"/>
              </a:rPr>
              <a:t>	</a:t>
            </a:r>
            <a:r>
              <a:rPr lang="zh-CN" altLang="en-US" sz="2400" dirty="0">
                <a:latin typeface="+mn-ea"/>
              </a:rPr>
              <a:t>把产品放入指定缓冲区</a:t>
            </a:r>
            <a:endParaRPr lang="en-US" altLang="zh-CN" sz="2400" dirty="0">
              <a:latin typeface="+mn-ea"/>
            </a:endParaRPr>
          </a:p>
          <a:p>
            <a:pPr>
              <a:spcBef>
                <a:spcPct val="15000"/>
              </a:spcBef>
              <a:buFont typeface="Wingdings 2" panose="05020102010507070707" pitchFamily="18" charset="2"/>
              <a:buNone/>
              <a:tabLst>
                <a:tab pos="2458720" algn="l"/>
                <a:tab pos="2740025" algn="l"/>
                <a:tab pos="3084195" algn="l"/>
              </a:tabLst>
            </a:pPr>
            <a:r>
              <a:rPr lang="en-US" altLang="zh-CN" sz="2400" dirty="0">
                <a:latin typeface="+mn-ea"/>
              </a:rPr>
              <a:t>	 …</a:t>
            </a:r>
          </a:p>
          <a:p>
            <a:pPr>
              <a:spcBef>
                <a:spcPct val="15000"/>
              </a:spcBef>
              <a:buFont typeface="Wingdings 2" panose="05020102010507070707" pitchFamily="18" charset="2"/>
              <a:buNone/>
              <a:tabLst>
                <a:tab pos="2458720" algn="l"/>
                <a:tab pos="2740025" algn="l"/>
                <a:tab pos="3084195" algn="l"/>
              </a:tabLst>
            </a:pPr>
            <a:r>
              <a:rPr lang="en-US" altLang="zh-CN" sz="2400" dirty="0">
                <a:latin typeface="+mn-ea"/>
              </a:rPr>
              <a:t>	 </a:t>
            </a:r>
          </a:p>
          <a:p>
            <a:pPr>
              <a:spcBef>
                <a:spcPct val="15000"/>
              </a:spcBef>
              <a:buFont typeface="Wingdings 2" panose="05020102010507070707" pitchFamily="18" charset="2"/>
              <a:buNone/>
              <a:tabLst>
                <a:tab pos="2458720" algn="l"/>
                <a:tab pos="2740025" algn="l"/>
                <a:tab pos="3084195" algn="l"/>
              </a:tabLst>
            </a:pPr>
            <a:r>
              <a:rPr lang="en-US" altLang="zh-CN" sz="2400" dirty="0">
                <a:latin typeface="+mn-ea"/>
              </a:rPr>
              <a:t>	 </a:t>
            </a:r>
          </a:p>
          <a:p>
            <a:pPr>
              <a:spcBef>
                <a:spcPct val="15000"/>
              </a:spcBef>
              <a:buFont typeface="Wingdings 2" panose="05020102010507070707" pitchFamily="18" charset="2"/>
              <a:buNone/>
              <a:tabLst>
                <a:tab pos="2458720" algn="l"/>
                <a:tab pos="2740025" algn="l"/>
                <a:tab pos="3084195" algn="l"/>
              </a:tabLst>
            </a:pPr>
            <a:r>
              <a:rPr lang="en-US" altLang="zh-CN" sz="2400" dirty="0">
                <a:latin typeface="+mn-ea"/>
              </a:rPr>
              <a:t>	} </a:t>
            </a:r>
            <a:r>
              <a:rPr lang="en-US" altLang="zh-CN" sz="2400" b="1" dirty="0">
                <a:latin typeface="+mn-ea"/>
              </a:rPr>
              <a:t>	</a:t>
            </a:r>
          </a:p>
        </p:txBody>
      </p:sp>
      <p:sp>
        <p:nvSpPr>
          <p:cNvPr id="29" name="Rectangle 3"/>
          <p:cNvSpPr txBox="1">
            <a:spLocks noChangeArrowheads="1"/>
          </p:cNvSpPr>
          <p:nvPr/>
        </p:nvSpPr>
        <p:spPr bwMode="auto">
          <a:xfrm>
            <a:off x="6057242" y="1432796"/>
            <a:ext cx="4091310" cy="4720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1pPr>
            <a:lvl2pPr marL="742950" indent="-28575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2pPr>
            <a:lvl3pPr marL="1143000" indent="-2286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3pPr>
            <a:lvl4pPr marL="1600200" indent="-2286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4pPr>
            <a:lvl5pPr marL="2057400" indent="-2286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15000"/>
              </a:spcBef>
              <a:buClr>
                <a:srgbClr val="993300"/>
              </a:buClr>
              <a:buSzPct val="90000"/>
              <a:buFont typeface="Monotype Sorts" pitchFamily="2" charset="2"/>
              <a:buNone/>
            </a:pPr>
            <a:r>
              <a:rPr lang="zh-CN" altLang="en-US" sz="2400" dirty="0">
                <a:solidFill>
                  <a:srgbClr val="0000CC"/>
                </a:solidFill>
                <a:latin typeface="+mn-ea"/>
                <a:ea typeface="+mn-ea"/>
              </a:rPr>
              <a:t>消费者</a:t>
            </a:r>
            <a:r>
              <a:rPr lang="zh-CN" altLang="en-US" sz="2400" dirty="0">
                <a:latin typeface="+mn-ea"/>
                <a:ea typeface="+mn-ea"/>
              </a:rPr>
              <a:t>：</a:t>
            </a:r>
            <a:endParaRPr lang="en-US" altLang="zh-CN" sz="2400" dirty="0">
              <a:latin typeface="+mn-ea"/>
              <a:ea typeface="+mn-ea"/>
            </a:endParaRP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r>
              <a:rPr lang="zh-CN" altLang="en-US" sz="2400" dirty="0">
                <a:latin typeface="+mn-ea"/>
                <a:ea typeface="+mn-ea"/>
              </a:rPr>
              <a:t>从指定缓冲区取出产品</a:t>
            </a:r>
            <a:endParaRPr lang="en-US" altLang="zh-CN" sz="2400" dirty="0">
              <a:latin typeface="+mn-ea"/>
              <a:ea typeface="+mn-ea"/>
            </a:endParaRP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r>
              <a:rPr lang="zh-CN" altLang="en-US" sz="2400" dirty="0">
                <a:latin typeface="+mn-ea"/>
                <a:ea typeface="+mn-ea"/>
              </a:rPr>
              <a:t>消费取出的产品</a:t>
            </a:r>
            <a:endParaRPr lang="en-US" altLang="zh-CN" sz="2400" dirty="0">
              <a:latin typeface="+mn-ea"/>
              <a:ea typeface="+mn-ea"/>
            </a:endParaRP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p:txBody>
      </p:sp>
      <p:sp>
        <p:nvSpPr>
          <p:cNvPr id="32" name="矩形 31"/>
          <p:cNvSpPr/>
          <p:nvPr/>
        </p:nvSpPr>
        <p:spPr>
          <a:xfrm>
            <a:off x="1524945" y="1300766"/>
            <a:ext cx="3974335" cy="485254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5928454" y="1300765"/>
            <a:ext cx="4451918" cy="4852541"/>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生产者消费者的互斥分析</a:t>
            </a:r>
          </a:p>
        </p:txBody>
      </p:sp>
      <p:sp>
        <p:nvSpPr>
          <p:cNvPr id="7" name="íSľïdé"/>
          <p:cNvSpPr/>
          <p:nvPr/>
        </p:nvSpPr>
        <p:spPr>
          <a:xfrm>
            <a:off x="905822" y="1953201"/>
            <a:ext cx="567702" cy="511936"/>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8" name="ïŝļíḓê"/>
          <p:cNvSpPr/>
          <p:nvPr/>
        </p:nvSpPr>
        <p:spPr bwMode="auto">
          <a:xfrm>
            <a:off x="6092474" y="1911533"/>
            <a:ext cx="556774" cy="553604"/>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chemeClr val="accent1"/>
          </a:solidFill>
          <a:ln>
            <a:noFill/>
          </a:ln>
        </p:spPr>
        <p:txBody>
          <a:bodyPr wrap="square" lIns="91440" tIns="45720" rIns="91440" bIns="45720">
            <a:normAutofit/>
          </a:bodyPr>
          <a:lstStyle/>
          <a:p>
            <a:endParaRPr lang="zh-CN" altLang="en-US"/>
          </a:p>
        </p:txBody>
      </p:sp>
      <p:sp>
        <p:nvSpPr>
          <p:cNvPr id="10" name="内容占位符 2"/>
          <p:cNvSpPr txBox="1"/>
          <p:nvPr/>
        </p:nvSpPr>
        <p:spPr>
          <a:xfrm>
            <a:off x="1705017" y="1932240"/>
            <a:ext cx="3885789" cy="28022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zh-CN" altLang="en-US" sz="2400" dirty="0"/>
              <a:t>生产者</a:t>
            </a:r>
          </a:p>
          <a:p>
            <a:pPr>
              <a:lnSpc>
                <a:spcPct val="120000"/>
              </a:lnSpc>
              <a:spcBef>
                <a:spcPts val="580"/>
              </a:spcBef>
              <a:buClr>
                <a:srgbClr val="C00000"/>
              </a:buClr>
              <a:buFont typeface="Wingdings" panose="05000000000000000000" pitchFamily="2" charset="2"/>
              <a:buChar char="Ø"/>
              <a:defRPr/>
            </a:pPr>
            <a:r>
              <a:rPr lang="zh-CN" altLang="en-US" sz="2400" dirty="0">
                <a:solidFill>
                  <a:srgbClr val="FF0000"/>
                </a:solidFill>
              </a:rPr>
              <a:t>把产品放入指定缓冲区</a:t>
            </a:r>
          </a:p>
          <a:p>
            <a:pPr>
              <a:lnSpc>
                <a:spcPct val="120000"/>
              </a:lnSpc>
              <a:spcBef>
                <a:spcPts val="580"/>
              </a:spcBef>
              <a:buClr>
                <a:srgbClr val="C00000"/>
              </a:buClr>
              <a:buFont typeface="Wingdings" panose="05000000000000000000" pitchFamily="2" charset="2"/>
              <a:buChar char="Ø"/>
              <a:defRPr/>
            </a:pPr>
            <a:r>
              <a:rPr lang="en-US" altLang="zh-CN" sz="2400" dirty="0">
                <a:solidFill>
                  <a:srgbClr val="FF0000"/>
                </a:solidFill>
              </a:rPr>
              <a:t>in</a:t>
            </a:r>
            <a:r>
              <a:rPr lang="en-US" altLang="zh-CN" sz="2400" dirty="0"/>
              <a:t>:</a:t>
            </a:r>
            <a:r>
              <a:rPr lang="zh-CN" altLang="en-US" sz="2400" dirty="0"/>
              <a:t>所有的生产者对</a:t>
            </a:r>
            <a:r>
              <a:rPr lang="en-US" altLang="zh-CN" sz="2400" dirty="0"/>
              <a:t>in</a:t>
            </a:r>
            <a:r>
              <a:rPr lang="zh-CN" altLang="en-US" sz="2400" dirty="0"/>
              <a:t>指针需要互斥</a:t>
            </a:r>
          </a:p>
          <a:p>
            <a:pPr>
              <a:lnSpc>
                <a:spcPct val="120000"/>
              </a:lnSpc>
              <a:spcBef>
                <a:spcPts val="580"/>
              </a:spcBef>
              <a:buClr>
                <a:srgbClr val="C00000"/>
              </a:buClr>
              <a:buFont typeface="Wingdings" panose="05000000000000000000" pitchFamily="2" charset="2"/>
              <a:buChar char="Ø"/>
              <a:defRPr/>
            </a:pPr>
            <a:r>
              <a:rPr lang="en-US" altLang="zh-CN" sz="2400" dirty="0">
                <a:solidFill>
                  <a:srgbClr val="FF0000"/>
                </a:solidFill>
              </a:rPr>
              <a:t>counter</a:t>
            </a:r>
            <a:r>
              <a:rPr lang="zh-CN" altLang="en-US" sz="2400" dirty="0"/>
              <a:t>：所有生产者消费者进程对</a:t>
            </a:r>
            <a:r>
              <a:rPr lang="en-US" altLang="zh-CN" sz="2400" dirty="0"/>
              <a:t>counter</a:t>
            </a:r>
            <a:r>
              <a:rPr lang="zh-CN" altLang="en-US" sz="2400" dirty="0"/>
              <a:t>互斥</a:t>
            </a:r>
          </a:p>
        </p:txBody>
      </p:sp>
      <p:sp>
        <p:nvSpPr>
          <p:cNvPr id="11" name="内容占位符 2"/>
          <p:cNvSpPr txBox="1"/>
          <p:nvPr/>
        </p:nvSpPr>
        <p:spPr>
          <a:xfrm>
            <a:off x="6880460" y="1911533"/>
            <a:ext cx="4491586" cy="29566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zh-CN" altLang="en-US" sz="2400" dirty="0"/>
              <a:t>消费者</a:t>
            </a:r>
          </a:p>
          <a:p>
            <a:pPr>
              <a:lnSpc>
                <a:spcPct val="120000"/>
              </a:lnSpc>
              <a:spcBef>
                <a:spcPts val="580"/>
              </a:spcBef>
              <a:buClr>
                <a:srgbClr val="FF0000"/>
              </a:buClr>
              <a:buFont typeface="Wingdings" panose="05000000000000000000" pitchFamily="2" charset="2"/>
              <a:buChar char="Ø"/>
              <a:defRPr/>
            </a:pPr>
            <a:r>
              <a:rPr lang="zh-CN" altLang="en-US" sz="2400" b="1" dirty="0"/>
              <a:t>从指定缓冲区取出产品</a:t>
            </a:r>
          </a:p>
          <a:p>
            <a:pPr>
              <a:lnSpc>
                <a:spcPct val="120000"/>
              </a:lnSpc>
              <a:spcBef>
                <a:spcPts val="580"/>
              </a:spcBef>
              <a:buClr>
                <a:srgbClr val="FF0000"/>
              </a:buClr>
              <a:buFont typeface="Wingdings" panose="05000000000000000000" pitchFamily="2" charset="2"/>
              <a:buChar char="Ø"/>
              <a:defRPr/>
            </a:pPr>
            <a:r>
              <a:rPr lang="en-US" altLang="zh-CN" sz="2400" b="1" dirty="0"/>
              <a:t>out</a:t>
            </a:r>
            <a:r>
              <a:rPr lang="en-US" altLang="zh-CN" sz="2400" dirty="0"/>
              <a:t>:</a:t>
            </a:r>
            <a:r>
              <a:rPr lang="zh-CN" altLang="en-US" sz="2400" dirty="0"/>
              <a:t>所有的消费者对</a:t>
            </a:r>
            <a:r>
              <a:rPr lang="en-US" altLang="zh-CN" sz="2400" dirty="0"/>
              <a:t>out</a:t>
            </a:r>
            <a:r>
              <a:rPr lang="zh-CN" altLang="en-US" sz="2400" dirty="0"/>
              <a:t>指针需要互斥</a:t>
            </a:r>
          </a:p>
          <a:p>
            <a:pPr>
              <a:lnSpc>
                <a:spcPct val="120000"/>
              </a:lnSpc>
              <a:spcBef>
                <a:spcPts val="580"/>
              </a:spcBef>
              <a:buClr>
                <a:srgbClr val="FF0000"/>
              </a:buClr>
              <a:buFont typeface="Wingdings" panose="05000000000000000000" pitchFamily="2" charset="2"/>
              <a:buChar char="Ø"/>
              <a:defRPr/>
            </a:pPr>
            <a:r>
              <a:rPr lang="en-US" altLang="zh-CN" sz="2400" b="1" dirty="0"/>
              <a:t>counter</a:t>
            </a:r>
            <a:r>
              <a:rPr lang="zh-CN" altLang="en-US" sz="2400" dirty="0"/>
              <a:t>：所有生产者消费者进程对</a:t>
            </a:r>
            <a:r>
              <a:rPr lang="en-US" altLang="zh-CN" sz="2400" dirty="0"/>
              <a:t>counter</a:t>
            </a:r>
            <a:r>
              <a:rPr lang="zh-CN" altLang="en-US" sz="2400" dirty="0"/>
              <a:t>互斥</a:t>
            </a:r>
          </a:p>
        </p:txBody>
      </p:sp>
      <p:sp>
        <p:nvSpPr>
          <p:cNvPr id="12" name="内容占位符 2"/>
          <p:cNvSpPr txBox="1"/>
          <p:nvPr/>
        </p:nvSpPr>
        <p:spPr>
          <a:xfrm>
            <a:off x="872672" y="1118102"/>
            <a:ext cx="1664690" cy="6216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zh-CN" altLang="en-US" sz="2600" dirty="0"/>
              <a:t>临界资源</a:t>
            </a:r>
          </a:p>
        </p:txBody>
      </p:sp>
      <p:sp>
        <p:nvSpPr>
          <p:cNvPr id="13" name="圆角矩形 12"/>
          <p:cNvSpPr/>
          <p:nvPr/>
        </p:nvSpPr>
        <p:spPr bwMode="auto">
          <a:xfrm>
            <a:off x="1706392" y="4927001"/>
            <a:ext cx="3912977" cy="1328023"/>
          </a:xfrm>
          <a:prstGeom prst="round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a:spAutoFit/>
          </a:bodyPr>
          <a:lstStyle/>
          <a:p>
            <a:pPr algn="just">
              <a:spcAft>
                <a:spcPts val="0"/>
              </a:spcAft>
              <a:defRPr/>
            </a:pPr>
            <a:r>
              <a:rPr lang="en-US" altLang="zh-CN" sz="2400" b="1" kern="100" dirty="0">
                <a:solidFill>
                  <a:srgbClr val="FF0000"/>
                </a:solidFill>
              </a:rPr>
              <a:t>buffer[</a:t>
            </a:r>
            <a:r>
              <a:rPr lang="en-US" altLang="zh-CN" sz="2400" b="1" kern="100" dirty="0">
                <a:solidFill>
                  <a:schemeClr val="tx1"/>
                </a:solidFill>
                <a:effectLst>
                  <a:outerShdw blurRad="38100" dist="38100" dir="2700000" algn="tl">
                    <a:srgbClr val="000000">
                      <a:alpha val="43137"/>
                    </a:srgbClr>
                  </a:outerShdw>
                </a:effectLst>
              </a:rPr>
              <a:t>in</a:t>
            </a:r>
            <a:r>
              <a:rPr lang="en-US" altLang="zh-CN" sz="2400" b="1" kern="100" dirty="0">
                <a:solidFill>
                  <a:srgbClr val="FF0000"/>
                </a:solidFill>
              </a:rPr>
              <a:t>] = </a:t>
            </a:r>
            <a:r>
              <a:rPr lang="en-US" altLang="zh-CN" sz="2400" b="1" kern="100" dirty="0" err="1">
                <a:solidFill>
                  <a:srgbClr val="FF0000"/>
                </a:solidFill>
              </a:rPr>
              <a:t>nextp</a:t>
            </a:r>
            <a:r>
              <a:rPr lang="en-US" altLang="zh-CN" sz="2400" b="1" kern="100" dirty="0">
                <a:solidFill>
                  <a:srgbClr val="FF0000"/>
                </a:solidFill>
              </a:rPr>
              <a:t>;</a:t>
            </a:r>
            <a:endParaRPr lang="zh-CN" altLang="zh-CN" sz="2400" b="1" kern="100" dirty="0">
              <a:solidFill>
                <a:srgbClr val="FF0000"/>
              </a:solidFill>
            </a:endParaRPr>
          </a:p>
          <a:p>
            <a:pPr algn="just">
              <a:spcAft>
                <a:spcPts val="0"/>
              </a:spcAft>
              <a:defRPr/>
            </a:pPr>
            <a:r>
              <a:rPr lang="en-US" altLang="zh-CN" sz="2400" b="1" kern="100" dirty="0">
                <a:solidFill>
                  <a:schemeClr val="tx1"/>
                </a:solidFill>
                <a:effectLst>
                  <a:outerShdw blurRad="38100" dist="38100" dir="2700000" algn="tl">
                    <a:srgbClr val="000000">
                      <a:alpha val="43137"/>
                    </a:srgbClr>
                  </a:outerShdw>
                </a:effectLst>
              </a:rPr>
              <a:t>in</a:t>
            </a:r>
            <a:r>
              <a:rPr lang="en-US" altLang="zh-CN" sz="2400" b="1" kern="100" dirty="0">
                <a:solidFill>
                  <a:srgbClr val="FF0000"/>
                </a:solidFill>
              </a:rPr>
              <a:t> = (</a:t>
            </a:r>
            <a:r>
              <a:rPr lang="en-US" altLang="zh-CN" sz="2400" b="1" kern="100" dirty="0">
                <a:solidFill>
                  <a:schemeClr val="tx1"/>
                </a:solidFill>
                <a:effectLst>
                  <a:outerShdw blurRad="38100" dist="38100" dir="2700000" algn="tl">
                    <a:srgbClr val="000000">
                      <a:alpha val="43137"/>
                    </a:srgbClr>
                  </a:outerShdw>
                </a:effectLst>
              </a:rPr>
              <a:t>in</a:t>
            </a:r>
            <a:r>
              <a:rPr lang="en-US" altLang="zh-CN" sz="2400" b="1" kern="100" dirty="0">
                <a:solidFill>
                  <a:srgbClr val="FF0000"/>
                </a:solidFill>
              </a:rPr>
              <a:t> + 1) % </a:t>
            </a:r>
            <a:r>
              <a:rPr lang="en-US" altLang="zh-CN" sz="2400" b="1" kern="100" dirty="0">
                <a:solidFill>
                  <a:schemeClr val="tx1"/>
                </a:solidFill>
              </a:rPr>
              <a:t>N</a:t>
            </a:r>
            <a:r>
              <a:rPr lang="en-US" altLang="zh-CN" sz="2400" b="1" kern="100" dirty="0">
                <a:solidFill>
                  <a:srgbClr val="FF0000"/>
                </a:solidFill>
              </a:rPr>
              <a:t>;</a:t>
            </a:r>
            <a:endParaRPr lang="zh-CN" altLang="zh-CN" sz="2400" b="1" kern="100" dirty="0">
              <a:solidFill>
                <a:srgbClr val="FF0000"/>
              </a:solidFill>
            </a:endParaRPr>
          </a:p>
          <a:p>
            <a:pPr algn="just">
              <a:spcAft>
                <a:spcPts val="0"/>
              </a:spcAft>
              <a:defRPr/>
            </a:pPr>
            <a:r>
              <a:rPr lang="en-US" altLang="zh-CN" sz="2400" b="1" kern="100" dirty="0">
                <a:solidFill>
                  <a:schemeClr val="tx1"/>
                </a:solidFill>
                <a:effectLst>
                  <a:outerShdw blurRad="38100" dist="38100" dir="2700000" algn="tl">
                    <a:srgbClr val="000000">
                      <a:alpha val="43137"/>
                    </a:srgbClr>
                  </a:outerShdw>
                </a:effectLst>
              </a:rPr>
              <a:t>counter</a:t>
            </a:r>
            <a:r>
              <a:rPr lang="en-US" altLang="zh-CN" sz="2400" b="1" kern="100" dirty="0">
                <a:solidFill>
                  <a:srgbClr val="FF0000"/>
                </a:solidFill>
              </a:rPr>
              <a:t>++;</a:t>
            </a:r>
            <a:endParaRPr lang="zh-CN" altLang="en-US" sz="2400" b="1" dirty="0">
              <a:solidFill>
                <a:srgbClr val="FF0000"/>
              </a:solidFill>
            </a:endParaRPr>
          </a:p>
        </p:txBody>
      </p:sp>
      <p:sp>
        <p:nvSpPr>
          <p:cNvPr id="14" name="圆角矩形 13"/>
          <p:cNvSpPr/>
          <p:nvPr/>
        </p:nvSpPr>
        <p:spPr bwMode="auto">
          <a:xfrm>
            <a:off x="6880460" y="4927001"/>
            <a:ext cx="4491586" cy="120543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90000"/>
              </a:lnSpc>
              <a:buFont typeface="Monotype Sorts" pitchFamily="2" charset="2"/>
              <a:buNone/>
              <a:defRPr/>
            </a:pPr>
            <a:r>
              <a:rPr lang="en-US" altLang="zh-CN" sz="2400" b="1" dirty="0" err="1"/>
              <a:t>nextc</a:t>
            </a:r>
            <a:r>
              <a:rPr lang="en-US" altLang="zh-CN" sz="2400" b="1" dirty="0"/>
              <a:t> = buffer[</a:t>
            </a:r>
            <a:r>
              <a:rPr lang="en-US" altLang="zh-CN" sz="2400" b="1" dirty="0">
                <a:solidFill>
                  <a:srgbClr val="FF0000"/>
                </a:solidFill>
                <a:effectLst>
                  <a:outerShdw blurRad="38100" dist="38100" dir="2700000" algn="tl">
                    <a:srgbClr val="000000">
                      <a:alpha val="43137"/>
                    </a:srgbClr>
                  </a:outerShdw>
                </a:effectLst>
              </a:rPr>
              <a:t>out</a:t>
            </a:r>
            <a:r>
              <a:rPr lang="en-US" altLang="zh-CN" sz="2400" b="1" dirty="0"/>
              <a:t>];</a:t>
            </a:r>
          </a:p>
          <a:p>
            <a:pPr>
              <a:lnSpc>
                <a:spcPct val="90000"/>
              </a:lnSpc>
              <a:buFont typeface="Monotype Sorts" pitchFamily="2" charset="2"/>
              <a:buNone/>
              <a:defRPr/>
            </a:pPr>
            <a:r>
              <a:rPr lang="en-US" altLang="zh-CN" sz="2400" b="1" dirty="0">
                <a:solidFill>
                  <a:srgbClr val="FF0000"/>
                </a:solidFill>
                <a:effectLst>
                  <a:outerShdw blurRad="38100" dist="38100" dir="2700000" algn="tl">
                    <a:srgbClr val="000000">
                      <a:alpha val="43137"/>
                    </a:srgbClr>
                  </a:outerShdw>
                </a:effectLst>
              </a:rPr>
              <a:t>out </a:t>
            </a:r>
            <a:r>
              <a:rPr lang="en-US" altLang="zh-CN" sz="2400" b="1" dirty="0"/>
              <a:t>= (</a:t>
            </a:r>
            <a:r>
              <a:rPr lang="en-US" altLang="zh-CN" sz="2400" b="1" dirty="0">
                <a:solidFill>
                  <a:schemeClr val="tx1"/>
                </a:solidFill>
              </a:rPr>
              <a:t>o</a:t>
            </a:r>
            <a:r>
              <a:rPr lang="en-US" altLang="zh-CN" sz="2400" b="1" dirty="0">
                <a:solidFill>
                  <a:schemeClr val="tx1"/>
                </a:solidFill>
                <a:effectLst>
                  <a:outerShdw blurRad="38100" dist="38100" dir="2700000" algn="tl">
                    <a:srgbClr val="000000">
                      <a:alpha val="43137"/>
                    </a:srgbClr>
                  </a:outerShdw>
                </a:effectLst>
              </a:rPr>
              <a:t>ut</a:t>
            </a:r>
            <a:r>
              <a:rPr lang="en-US" altLang="zh-CN" sz="2400" b="1" dirty="0">
                <a:solidFill>
                  <a:srgbClr val="FF0000"/>
                </a:solidFill>
                <a:effectLst>
                  <a:outerShdw blurRad="38100" dist="38100" dir="2700000" algn="tl">
                    <a:srgbClr val="000000">
                      <a:alpha val="43137"/>
                    </a:srgbClr>
                  </a:outerShdw>
                </a:effectLst>
              </a:rPr>
              <a:t> </a:t>
            </a:r>
            <a:r>
              <a:rPr lang="en-US" altLang="zh-CN" sz="2400" b="1" dirty="0"/>
              <a:t>+ 1) % N;</a:t>
            </a:r>
          </a:p>
          <a:p>
            <a:pPr>
              <a:lnSpc>
                <a:spcPct val="90000"/>
              </a:lnSpc>
              <a:buFont typeface="Monotype Sorts" pitchFamily="2" charset="2"/>
              <a:buNone/>
              <a:defRPr/>
            </a:pPr>
            <a:r>
              <a:rPr lang="en-US" altLang="zh-CN" sz="2400" b="1" dirty="0">
                <a:solidFill>
                  <a:srgbClr val="FF0000"/>
                </a:solidFill>
                <a:effectLst>
                  <a:outerShdw blurRad="38100" dist="38100" dir="2700000" algn="tl">
                    <a:srgbClr val="000000">
                      <a:alpha val="43137"/>
                    </a:srgbClr>
                  </a:outerShdw>
                </a:effectLst>
              </a:rPr>
              <a:t>counter-</a:t>
            </a:r>
            <a:r>
              <a:rPr lang="en-US" altLang="zh-CN" sz="2400" b="1" dirty="0">
                <a:effectLst>
                  <a:outerShdw blurRad="38100" dist="38100" dir="2700000" algn="tl">
                    <a:srgbClr val="C0C0C0"/>
                  </a:outerShdw>
                </a:effectLst>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bwMode="auto">
          <a:xfrm>
            <a:off x="6372440" y="3403880"/>
            <a:ext cx="3427912" cy="510778"/>
          </a:xfrm>
          <a:prstGeom prst="roundRect">
            <a:avLst/>
          </a:prstGeom>
          <a:solidFill>
            <a:schemeClr val="accent1">
              <a:lumMod val="60000"/>
              <a:lumOff val="4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a:spAutoFit/>
          </a:bodyPr>
          <a:lstStyle/>
          <a:p>
            <a:pPr>
              <a:defRPr/>
            </a:pPr>
            <a:endParaRPr lang="zh-CN" altLang="en-US" sz="2400">
              <a:solidFill>
                <a:schemeClr val="tx1"/>
              </a:solidFill>
            </a:endParaRPr>
          </a:p>
        </p:txBody>
      </p:sp>
      <p:sp>
        <p:nvSpPr>
          <p:cNvPr id="16" name="圆角矩形 15"/>
          <p:cNvSpPr/>
          <p:nvPr/>
        </p:nvSpPr>
        <p:spPr bwMode="auto">
          <a:xfrm>
            <a:off x="2339760" y="3914658"/>
            <a:ext cx="3289333" cy="510778"/>
          </a:xfrm>
          <a:prstGeom prst="roundRect">
            <a:avLst/>
          </a:prstGeom>
          <a:solidFill>
            <a:schemeClr val="accent1">
              <a:lumMod val="60000"/>
              <a:lumOff val="4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a:spAutoFit/>
          </a:bodyPr>
          <a:lstStyle/>
          <a:p>
            <a:pPr>
              <a:defRPr/>
            </a:pPr>
            <a:endParaRPr lang="zh-CN" altLang="en-US" sz="2400" dirty="0">
              <a:solidFill>
                <a:schemeClr val="tx1"/>
              </a:solidFill>
            </a:endParaRPr>
          </a:p>
        </p:txBody>
      </p:sp>
      <p:sp>
        <p:nvSpPr>
          <p:cNvPr id="18" name="Rectangle 3"/>
          <p:cNvSpPr txBox="1">
            <a:spLocks noChangeArrowheads="1"/>
          </p:cNvSpPr>
          <p:nvPr/>
        </p:nvSpPr>
        <p:spPr bwMode="auto">
          <a:xfrm>
            <a:off x="6060599" y="1134219"/>
            <a:ext cx="4483100" cy="453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1pPr>
            <a:lvl2pPr marL="742950" indent="-28575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2pPr>
            <a:lvl3pPr marL="1143000" indent="-2286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3pPr>
            <a:lvl4pPr marL="1600200" indent="-2286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4pPr>
            <a:lvl5pPr marL="2057400" indent="-2286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15000"/>
              </a:spcBef>
              <a:buClr>
                <a:srgbClr val="993300"/>
              </a:buClr>
              <a:buSzPct val="90000"/>
              <a:buFont typeface="Monotype Sorts" pitchFamily="2" charset="2"/>
              <a:buNone/>
            </a:pPr>
            <a:r>
              <a:rPr lang="zh-CN" altLang="en-US" sz="2400" dirty="0">
                <a:solidFill>
                  <a:srgbClr val="0000CC"/>
                </a:solidFill>
                <a:latin typeface="+mn-ea"/>
                <a:ea typeface="+mn-ea"/>
              </a:rPr>
              <a:t>消费者</a:t>
            </a:r>
            <a:r>
              <a:rPr lang="zh-CN" altLang="en-US" sz="2400" dirty="0">
                <a:latin typeface="+mn-ea"/>
                <a:ea typeface="+mn-ea"/>
              </a:rPr>
              <a:t>：</a:t>
            </a:r>
            <a:endParaRPr lang="en-US" altLang="zh-CN" sz="2400" dirty="0">
              <a:latin typeface="+mn-ea"/>
              <a:ea typeface="+mn-ea"/>
            </a:endParaRP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endParaRPr lang="en-US" altLang="zh-CN" sz="2400" dirty="0">
              <a:latin typeface="+mn-ea"/>
              <a:ea typeface="+mn-ea"/>
            </a:endParaRP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r>
              <a:rPr lang="zh-CN" altLang="en-US" sz="2400" dirty="0">
                <a:solidFill>
                  <a:schemeClr val="bg1"/>
                </a:solidFill>
                <a:latin typeface="+mn-ea"/>
                <a:ea typeface="+mn-ea"/>
              </a:rPr>
              <a:t>从指定缓冲区取出产品</a:t>
            </a:r>
            <a:endParaRPr lang="en-US" altLang="zh-CN" sz="2400" dirty="0">
              <a:solidFill>
                <a:schemeClr val="bg1"/>
              </a:solidFill>
              <a:latin typeface="+mn-ea"/>
              <a:ea typeface="+mn-ea"/>
            </a:endParaRP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r>
              <a:rPr lang="zh-CN" altLang="en-US" sz="2400" dirty="0">
                <a:latin typeface="+mn-ea"/>
                <a:ea typeface="+mn-ea"/>
              </a:rPr>
              <a:t>消费取出的产品</a:t>
            </a:r>
            <a:endParaRPr lang="en-US" altLang="zh-CN" sz="2400" dirty="0">
              <a:latin typeface="+mn-ea"/>
              <a:ea typeface="+mn-ea"/>
            </a:endParaRP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p:txBody>
      </p:sp>
      <p:sp>
        <p:nvSpPr>
          <p:cNvPr id="17" name="Rectangle 3"/>
          <p:cNvSpPr txBox="1">
            <a:spLocks noChangeArrowheads="1"/>
          </p:cNvSpPr>
          <p:nvPr/>
        </p:nvSpPr>
        <p:spPr>
          <a:xfrm>
            <a:off x="2139725" y="1242308"/>
            <a:ext cx="3613150" cy="49421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5000"/>
              </a:spcBef>
              <a:buFont typeface="Wingdings 2" panose="05020102010507070707" pitchFamily="18" charset="2"/>
              <a:buNone/>
              <a:tabLst>
                <a:tab pos="2458720" algn="l"/>
                <a:tab pos="2740025" algn="l"/>
                <a:tab pos="3084195" algn="l"/>
              </a:tabLst>
            </a:pPr>
            <a:r>
              <a:rPr lang="zh-CN" altLang="en-US" sz="2400" dirty="0">
                <a:solidFill>
                  <a:srgbClr val="FF0000"/>
                </a:solidFill>
              </a:rPr>
              <a:t>生产者</a:t>
            </a:r>
            <a:r>
              <a:rPr lang="zh-CN" altLang="en-US" sz="2400" dirty="0"/>
              <a:t>：</a:t>
            </a:r>
            <a:endParaRPr lang="en-US" altLang="zh-CN" sz="2400" dirty="0"/>
          </a:p>
          <a:p>
            <a:pPr>
              <a:spcBef>
                <a:spcPct val="15000"/>
              </a:spcBef>
              <a:buFont typeface="Wingdings 2" panose="05020102010507070707" pitchFamily="18" charset="2"/>
              <a:buNone/>
              <a:tabLst>
                <a:tab pos="2458720" algn="l"/>
                <a:tab pos="2740025" algn="l"/>
                <a:tab pos="3084195" algn="l"/>
              </a:tabLst>
            </a:pPr>
            <a:r>
              <a:rPr lang="en-US" altLang="zh-CN" sz="2400" dirty="0"/>
              <a:t> { </a:t>
            </a:r>
          </a:p>
          <a:p>
            <a:pPr>
              <a:spcBef>
                <a:spcPct val="15000"/>
              </a:spcBef>
              <a:buFont typeface="Wingdings 2" panose="05020102010507070707" pitchFamily="18" charset="2"/>
              <a:buNone/>
              <a:tabLst>
                <a:tab pos="2458720" algn="l"/>
                <a:tab pos="2740025" algn="l"/>
                <a:tab pos="3084195" algn="l"/>
              </a:tabLst>
            </a:pPr>
            <a:r>
              <a:rPr lang="en-US" altLang="zh-CN" sz="2400" dirty="0"/>
              <a:t>	…</a:t>
            </a:r>
          </a:p>
          <a:p>
            <a:pPr>
              <a:spcBef>
                <a:spcPct val="15000"/>
              </a:spcBef>
              <a:buFont typeface="Wingdings 2" panose="05020102010507070707" pitchFamily="18" charset="2"/>
              <a:buNone/>
              <a:tabLst>
                <a:tab pos="2458720" algn="l"/>
                <a:tab pos="2740025" algn="l"/>
                <a:tab pos="3084195" algn="l"/>
              </a:tabLst>
            </a:pPr>
            <a:r>
              <a:rPr lang="en-US" altLang="zh-CN" sz="2400" dirty="0"/>
              <a:t>	</a:t>
            </a:r>
            <a:r>
              <a:rPr lang="zh-CN" altLang="en-US" sz="2400" dirty="0"/>
              <a:t>生产一个产品</a:t>
            </a:r>
            <a:endParaRPr lang="en-US" altLang="zh-CN" sz="2400" dirty="0"/>
          </a:p>
          <a:p>
            <a:pPr>
              <a:spcBef>
                <a:spcPct val="15000"/>
              </a:spcBef>
              <a:buFont typeface="Wingdings 2" panose="05020102010507070707" pitchFamily="18" charset="2"/>
              <a:buNone/>
              <a:tabLst>
                <a:tab pos="2458720" algn="l"/>
                <a:tab pos="2740025" algn="l"/>
                <a:tab pos="3084195" algn="l"/>
              </a:tabLst>
            </a:pPr>
            <a:r>
              <a:rPr lang="en-US" altLang="zh-CN" sz="2400" dirty="0"/>
              <a:t>	…</a:t>
            </a:r>
          </a:p>
          <a:p>
            <a:pPr>
              <a:spcBef>
                <a:spcPct val="15000"/>
              </a:spcBef>
              <a:buFont typeface="Wingdings 2" panose="05020102010507070707" pitchFamily="18" charset="2"/>
              <a:buNone/>
              <a:tabLst>
                <a:tab pos="2458720" algn="l"/>
                <a:tab pos="2740025" algn="l"/>
                <a:tab pos="3084195" algn="l"/>
              </a:tabLst>
            </a:pPr>
            <a:r>
              <a:rPr lang="en-US" altLang="zh-CN" sz="2400" dirty="0"/>
              <a:t>	</a:t>
            </a:r>
          </a:p>
          <a:p>
            <a:pPr>
              <a:spcBef>
                <a:spcPct val="15000"/>
              </a:spcBef>
              <a:buFont typeface="Wingdings 2" panose="05020102010507070707" pitchFamily="18" charset="2"/>
              <a:buNone/>
              <a:tabLst>
                <a:tab pos="2458720" algn="l"/>
                <a:tab pos="2740025" algn="l"/>
                <a:tab pos="3084195" algn="l"/>
              </a:tabLst>
            </a:pPr>
            <a:r>
              <a:rPr lang="en-US" altLang="zh-CN" sz="2400" dirty="0"/>
              <a:t>	 …</a:t>
            </a:r>
          </a:p>
          <a:p>
            <a:pPr>
              <a:spcBef>
                <a:spcPct val="15000"/>
              </a:spcBef>
              <a:buFont typeface="Wingdings 2" panose="05020102010507070707" pitchFamily="18" charset="2"/>
              <a:buNone/>
              <a:tabLst>
                <a:tab pos="2458720" algn="l"/>
                <a:tab pos="2740025" algn="l"/>
                <a:tab pos="3084195" algn="l"/>
              </a:tabLst>
            </a:pPr>
            <a:endParaRPr lang="en-US" altLang="zh-CN" sz="2400" dirty="0"/>
          </a:p>
          <a:p>
            <a:pPr>
              <a:spcBef>
                <a:spcPct val="15000"/>
              </a:spcBef>
              <a:buFont typeface="Wingdings 2" panose="05020102010507070707" pitchFamily="18" charset="2"/>
              <a:buNone/>
              <a:tabLst>
                <a:tab pos="2458720" algn="l"/>
                <a:tab pos="2740025" algn="l"/>
                <a:tab pos="3084195" algn="l"/>
              </a:tabLst>
            </a:pPr>
            <a:r>
              <a:rPr lang="en-US" altLang="zh-CN" sz="2400" dirty="0"/>
              <a:t>	</a:t>
            </a:r>
            <a:r>
              <a:rPr lang="zh-CN" altLang="en-US" sz="2400" dirty="0">
                <a:solidFill>
                  <a:schemeClr val="bg1"/>
                </a:solidFill>
              </a:rPr>
              <a:t>把产品放入指定缓冲区</a:t>
            </a:r>
            <a:endParaRPr lang="en-US" altLang="zh-CN" sz="2400" dirty="0">
              <a:solidFill>
                <a:schemeClr val="bg1"/>
              </a:solidFill>
            </a:endParaRPr>
          </a:p>
          <a:p>
            <a:pPr>
              <a:spcBef>
                <a:spcPct val="15000"/>
              </a:spcBef>
              <a:buFont typeface="Wingdings 2" panose="05020102010507070707" pitchFamily="18" charset="2"/>
              <a:buNone/>
              <a:tabLst>
                <a:tab pos="2458720" algn="l"/>
                <a:tab pos="2740025" algn="l"/>
                <a:tab pos="3084195" algn="l"/>
              </a:tabLst>
            </a:pPr>
            <a:r>
              <a:rPr lang="en-US" altLang="zh-CN" sz="2400" dirty="0"/>
              <a:t>	 …</a:t>
            </a:r>
          </a:p>
          <a:p>
            <a:pPr>
              <a:spcBef>
                <a:spcPct val="15000"/>
              </a:spcBef>
              <a:buFont typeface="Wingdings 2" panose="05020102010507070707" pitchFamily="18" charset="2"/>
              <a:buNone/>
              <a:tabLst>
                <a:tab pos="2458720" algn="l"/>
                <a:tab pos="2740025" algn="l"/>
                <a:tab pos="3084195" algn="l"/>
              </a:tabLst>
            </a:pPr>
            <a:r>
              <a:rPr lang="en-US" altLang="zh-CN" sz="2400" dirty="0"/>
              <a:t>	 </a:t>
            </a:r>
          </a:p>
          <a:p>
            <a:pPr>
              <a:spcBef>
                <a:spcPct val="15000"/>
              </a:spcBef>
              <a:buFont typeface="Wingdings 2" panose="05020102010507070707" pitchFamily="18" charset="2"/>
              <a:buNone/>
              <a:tabLst>
                <a:tab pos="2458720" algn="l"/>
                <a:tab pos="2740025" algn="l"/>
                <a:tab pos="3084195" algn="l"/>
              </a:tabLst>
            </a:pPr>
            <a:r>
              <a:rPr lang="en-US" altLang="zh-CN" sz="2400" dirty="0"/>
              <a:t>	 </a:t>
            </a:r>
          </a:p>
          <a:p>
            <a:pPr>
              <a:spcBef>
                <a:spcPct val="15000"/>
              </a:spcBef>
              <a:buFont typeface="Wingdings 2" panose="05020102010507070707" pitchFamily="18" charset="2"/>
              <a:buNone/>
              <a:tabLst>
                <a:tab pos="2458720" algn="l"/>
                <a:tab pos="2740025" algn="l"/>
                <a:tab pos="3084195" algn="l"/>
              </a:tabLst>
            </a:pPr>
            <a:r>
              <a:rPr lang="en-US" altLang="zh-CN" sz="2400" dirty="0"/>
              <a:t>	} </a:t>
            </a:r>
            <a:r>
              <a:rPr lang="en-US" altLang="zh-CN" sz="2400" b="1" dirty="0"/>
              <a:t>	</a:t>
            </a:r>
          </a:p>
        </p:txBody>
      </p:sp>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划分临界区</a:t>
            </a:r>
          </a:p>
        </p:txBody>
      </p:sp>
      <p:sp>
        <p:nvSpPr>
          <p:cNvPr id="19" name="椭圆形标注 18"/>
          <p:cNvSpPr/>
          <p:nvPr/>
        </p:nvSpPr>
        <p:spPr bwMode="auto">
          <a:xfrm>
            <a:off x="352439" y="2955447"/>
            <a:ext cx="1558052" cy="649188"/>
          </a:xfrm>
          <a:prstGeom prst="wedgeEllipseCallout">
            <a:avLst>
              <a:gd name="adj1" fmla="val 62401"/>
              <a:gd name="adj2" fmla="val 132907"/>
            </a:avLst>
          </a:prstGeom>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zh-CN" altLang="en-US" sz="2400" dirty="0">
                <a:solidFill>
                  <a:schemeClr val="tx1"/>
                </a:solidFill>
              </a:rPr>
              <a:t>临界区</a:t>
            </a:r>
          </a:p>
        </p:txBody>
      </p:sp>
      <p:sp>
        <p:nvSpPr>
          <p:cNvPr id="21" name="椭圆形标注 20"/>
          <p:cNvSpPr/>
          <p:nvPr/>
        </p:nvSpPr>
        <p:spPr bwMode="auto">
          <a:xfrm>
            <a:off x="9926954" y="2150773"/>
            <a:ext cx="1664031" cy="649188"/>
          </a:xfrm>
          <a:prstGeom prst="wedgeEllipseCallout">
            <a:avLst>
              <a:gd name="adj1" fmla="val -52973"/>
              <a:gd name="adj2" fmla="val 174163"/>
            </a:avLst>
          </a:prstGeom>
          <a:ln>
            <a:solidFill>
              <a:srgbClr val="0000F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sz="2400" dirty="0">
                <a:solidFill>
                  <a:schemeClr val="tx1"/>
                </a:solidFill>
              </a:rPr>
              <a:t>临界区</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bwMode="auto">
          <a:xfrm>
            <a:off x="6909062" y="3798873"/>
            <a:ext cx="3427912" cy="510778"/>
          </a:xfrm>
          <a:prstGeom prst="roundRect">
            <a:avLst/>
          </a:prstGeom>
          <a:solidFill>
            <a:schemeClr val="accent1">
              <a:lumMod val="60000"/>
              <a:lumOff val="4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a:spAutoFit/>
          </a:bodyPr>
          <a:lstStyle/>
          <a:p>
            <a:pPr>
              <a:defRPr/>
            </a:pPr>
            <a:endParaRPr lang="zh-CN" altLang="en-US" sz="2400">
              <a:solidFill>
                <a:schemeClr val="tx1"/>
              </a:solidFill>
            </a:endParaRPr>
          </a:p>
        </p:txBody>
      </p:sp>
      <p:sp>
        <p:nvSpPr>
          <p:cNvPr id="16" name="圆角矩形 15"/>
          <p:cNvSpPr/>
          <p:nvPr/>
        </p:nvSpPr>
        <p:spPr bwMode="auto">
          <a:xfrm>
            <a:off x="1888620" y="4610116"/>
            <a:ext cx="3289333" cy="510778"/>
          </a:xfrm>
          <a:prstGeom prst="roundRect">
            <a:avLst/>
          </a:prstGeom>
          <a:solidFill>
            <a:schemeClr val="accent1">
              <a:lumMod val="60000"/>
              <a:lumOff val="4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a:spAutoFit/>
          </a:bodyPr>
          <a:lstStyle/>
          <a:p>
            <a:pPr>
              <a:defRPr/>
            </a:pPr>
            <a:endParaRPr lang="zh-CN" altLang="en-US" sz="2400" dirty="0">
              <a:solidFill>
                <a:schemeClr val="tx1"/>
              </a:solidFill>
            </a:endParaRPr>
          </a:p>
        </p:txBody>
      </p:sp>
      <p:sp>
        <p:nvSpPr>
          <p:cNvPr id="18" name="Rectangle 3"/>
          <p:cNvSpPr txBox="1">
            <a:spLocks noChangeArrowheads="1"/>
          </p:cNvSpPr>
          <p:nvPr/>
        </p:nvSpPr>
        <p:spPr bwMode="auto">
          <a:xfrm>
            <a:off x="6622977" y="1918473"/>
            <a:ext cx="4483100" cy="453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1pPr>
            <a:lvl2pPr marL="742950" indent="-28575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2pPr>
            <a:lvl3pPr marL="1143000" indent="-2286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3pPr>
            <a:lvl4pPr marL="1600200" indent="-2286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4pPr>
            <a:lvl5pPr marL="2057400" indent="-228600">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597025" algn="l"/>
                <a:tab pos="1941195" algn="l"/>
                <a:tab pos="228600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15000"/>
              </a:spcBef>
              <a:buClr>
                <a:srgbClr val="993300"/>
              </a:buClr>
              <a:buSzPct val="90000"/>
              <a:buFont typeface="Monotype Sorts" pitchFamily="2" charset="2"/>
              <a:buNone/>
            </a:pPr>
            <a:r>
              <a:rPr lang="zh-CN" altLang="en-US" sz="2400" dirty="0">
                <a:solidFill>
                  <a:srgbClr val="0000FF"/>
                </a:solidFill>
                <a:latin typeface="+mn-ea"/>
                <a:ea typeface="+mn-ea"/>
              </a:rPr>
              <a:t>消费者</a:t>
            </a:r>
            <a:r>
              <a:rPr lang="zh-CN" altLang="en-US" sz="2400" dirty="0">
                <a:latin typeface="+mn-ea"/>
                <a:ea typeface="+mn-ea"/>
              </a:rPr>
              <a:t>：</a:t>
            </a:r>
          </a:p>
          <a:p>
            <a:pPr>
              <a:lnSpc>
                <a:spcPct val="90000"/>
              </a:lnSpc>
              <a:spcBef>
                <a:spcPct val="15000"/>
              </a:spcBef>
              <a:buClr>
                <a:srgbClr val="993300"/>
              </a:buClr>
              <a:buSzPct val="90000"/>
              <a:buFont typeface="Monotype Sorts" pitchFamily="2" charset="2"/>
              <a:buNone/>
            </a:pPr>
            <a:r>
              <a:rPr lang="zh-CN" altLang="en-US" sz="2400" dirty="0">
                <a:latin typeface="+mn-ea"/>
                <a:ea typeface="+mn-ea"/>
              </a:rPr>
              <a:t> </a:t>
            </a: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wait(m);</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r>
              <a:rPr lang="zh-CN" altLang="en-US" sz="2400" dirty="0">
                <a:solidFill>
                  <a:schemeClr val="bg1"/>
                </a:solidFill>
                <a:latin typeface="+mn-ea"/>
                <a:ea typeface="+mn-ea"/>
              </a:rPr>
              <a:t>从指定缓冲区取出产品</a:t>
            </a:r>
          </a:p>
          <a:p>
            <a:pPr>
              <a:lnSpc>
                <a:spcPct val="90000"/>
              </a:lnSpc>
              <a:spcBef>
                <a:spcPct val="15000"/>
              </a:spcBef>
              <a:buClr>
                <a:srgbClr val="993300"/>
              </a:buClr>
              <a:buSzPct val="90000"/>
              <a:buFont typeface="Monotype Sorts" pitchFamily="2" charset="2"/>
              <a:buNone/>
            </a:pPr>
            <a:r>
              <a:rPr lang="zh-CN" altLang="en-US" sz="2400" dirty="0">
                <a:latin typeface="+mn-ea"/>
                <a:ea typeface="+mn-ea"/>
              </a:rPr>
              <a:t>	 </a:t>
            </a:r>
            <a:r>
              <a:rPr lang="en-US" altLang="zh-CN" sz="2400" dirty="0">
                <a:latin typeface="+mn-ea"/>
                <a:ea typeface="+mn-ea"/>
              </a:rPr>
              <a:t>…</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signal(m);</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r>
              <a:rPr lang="zh-CN" altLang="en-US" sz="2400" dirty="0">
                <a:latin typeface="+mn-ea"/>
                <a:ea typeface="+mn-ea"/>
              </a:rPr>
              <a:t>消费取出的产品</a:t>
            </a:r>
          </a:p>
          <a:p>
            <a:pPr>
              <a:lnSpc>
                <a:spcPct val="90000"/>
              </a:lnSpc>
              <a:spcBef>
                <a:spcPct val="15000"/>
              </a:spcBef>
              <a:buClr>
                <a:srgbClr val="993300"/>
              </a:buClr>
              <a:buSzPct val="90000"/>
              <a:buFont typeface="Monotype Sorts" pitchFamily="2" charset="2"/>
              <a:buNone/>
            </a:pPr>
            <a:r>
              <a:rPr lang="zh-CN" altLang="en-US" sz="2400" dirty="0">
                <a:latin typeface="+mn-ea"/>
                <a:ea typeface="+mn-ea"/>
              </a:rPr>
              <a:t>	 </a:t>
            </a:r>
            <a:r>
              <a:rPr lang="en-US" altLang="zh-CN" sz="2400" dirty="0">
                <a:latin typeface="+mn-ea"/>
                <a:ea typeface="+mn-ea"/>
              </a:rPr>
              <a:t>…</a:t>
            </a:r>
          </a:p>
          <a:p>
            <a:pPr>
              <a:lnSpc>
                <a:spcPct val="90000"/>
              </a:lnSpc>
              <a:spcBef>
                <a:spcPct val="15000"/>
              </a:spcBef>
              <a:buClr>
                <a:srgbClr val="993300"/>
              </a:buClr>
              <a:buSzPct val="90000"/>
              <a:buFont typeface="Monotype Sorts" pitchFamily="2" charset="2"/>
              <a:buNone/>
            </a:pPr>
            <a:r>
              <a:rPr lang="en-US" altLang="zh-CN" sz="2400" dirty="0">
                <a:latin typeface="+mn-ea"/>
                <a:ea typeface="+mn-ea"/>
              </a:rPr>
              <a:t>	}</a:t>
            </a:r>
          </a:p>
        </p:txBody>
      </p:sp>
      <p:sp>
        <p:nvSpPr>
          <p:cNvPr id="17" name="Rectangle 3"/>
          <p:cNvSpPr txBox="1">
            <a:spLocks noChangeArrowheads="1"/>
          </p:cNvSpPr>
          <p:nvPr/>
        </p:nvSpPr>
        <p:spPr>
          <a:xfrm>
            <a:off x="1688075" y="1915850"/>
            <a:ext cx="3613150" cy="49421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5000"/>
              </a:spcBef>
              <a:buFont typeface="Wingdings 2" panose="05020102010507070707" pitchFamily="18" charset="2"/>
              <a:buNone/>
              <a:tabLst>
                <a:tab pos="2458720" algn="l"/>
                <a:tab pos="2740025" algn="l"/>
                <a:tab pos="3084195" algn="l"/>
              </a:tabLst>
            </a:pPr>
            <a:r>
              <a:rPr lang="zh-CN" altLang="en-US" sz="2400" dirty="0">
                <a:solidFill>
                  <a:srgbClr val="FF0000"/>
                </a:solidFill>
              </a:rPr>
              <a:t>生产者：</a:t>
            </a:r>
          </a:p>
          <a:p>
            <a:pPr>
              <a:spcBef>
                <a:spcPct val="15000"/>
              </a:spcBef>
              <a:buFont typeface="Wingdings 2" panose="05020102010507070707" pitchFamily="18" charset="2"/>
              <a:buNone/>
              <a:tabLst>
                <a:tab pos="2458720" algn="l"/>
                <a:tab pos="2740025" algn="l"/>
                <a:tab pos="3084195" algn="l"/>
              </a:tabLst>
            </a:pPr>
            <a:r>
              <a:rPr lang="zh-CN" altLang="en-US" sz="2400" dirty="0">
                <a:solidFill>
                  <a:srgbClr val="FF0000"/>
                </a:solidFill>
              </a:rPr>
              <a:t> </a:t>
            </a:r>
            <a:r>
              <a:rPr lang="en-US" altLang="zh-CN" sz="2400" dirty="0"/>
              <a:t>{ </a:t>
            </a:r>
          </a:p>
          <a:p>
            <a:pPr>
              <a:spcBef>
                <a:spcPct val="15000"/>
              </a:spcBef>
              <a:buFont typeface="Wingdings 2" panose="05020102010507070707" pitchFamily="18" charset="2"/>
              <a:buNone/>
              <a:tabLst>
                <a:tab pos="2458720" algn="l"/>
                <a:tab pos="2740025" algn="l"/>
                <a:tab pos="3084195" algn="l"/>
              </a:tabLst>
            </a:pPr>
            <a:r>
              <a:rPr lang="en-US" altLang="zh-CN" sz="2400" dirty="0"/>
              <a:t>	…</a:t>
            </a:r>
          </a:p>
          <a:p>
            <a:pPr>
              <a:spcBef>
                <a:spcPct val="15000"/>
              </a:spcBef>
              <a:buFont typeface="Wingdings 2" panose="05020102010507070707" pitchFamily="18" charset="2"/>
              <a:buNone/>
              <a:tabLst>
                <a:tab pos="2458720" algn="l"/>
                <a:tab pos="2740025" algn="l"/>
                <a:tab pos="3084195" algn="l"/>
              </a:tabLst>
            </a:pPr>
            <a:r>
              <a:rPr lang="en-US" altLang="zh-CN" sz="2400" dirty="0"/>
              <a:t>	</a:t>
            </a:r>
            <a:r>
              <a:rPr lang="zh-CN" altLang="en-US" sz="2400" dirty="0"/>
              <a:t>生产一个产品</a:t>
            </a:r>
          </a:p>
          <a:p>
            <a:pPr>
              <a:spcBef>
                <a:spcPct val="15000"/>
              </a:spcBef>
              <a:buFont typeface="Wingdings 2" panose="05020102010507070707" pitchFamily="18" charset="2"/>
              <a:buNone/>
              <a:tabLst>
                <a:tab pos="2458720" algn="l"/>
                <a:tab pos="2740025" algn="l"/>
                <a:tab pos="3084195" algn="l"/>
              </a:tabLst>
            </a:pPr>
            <a:r>
              <a:rPr lang="zh-CN" altLang="en-US" sz="2400" dirty="0"/>
              <a:t>	</a:t>
            </a:r>
            <a:r>
              <a:rPr lang="en-US" altLang="zh-CN" sz="2400" dirty="0"/>
              <a:t>…</a:t>
            </a:r>
          </a:p>
          <a:p>
            <a:pPr>
              <a:spcBef>
                <a:spcPct val="15000"/>
              </a:spcBef>
              <a:buFont typeface="Wingdings 2" panose="05020102010507070707" pitchFamily="18" charset="2"/>
              <a:buNone/>
              <a:tabLst>
                <a:tab pos="2458720" algn="l"/>
                <a:tab pos="2740025" algn="l"/>
                <a:tab pos="3084195" algn="l"/>
              </a:tabLst>
            </a:pPr>
            <a:r>
              <a:rPr lang="en-US" altLang="zh-CN" sz="2400" dirty="0"/>
              <a:t>	wait(m);</a:t>
            </a:r>
          </a:p>
          <a:p>
            <a:pPr>
              <a:spcBef>
                <a:spcPct val="15000"/>
              </a:spcBef>
              <a:buFont typeface="Wingdings 2" panose="05020102010507070707" pitchFamily="18" charset="2"/>
              <a:buNone/>
              <a:tabLst>
                <a:tab pos="2458720" algn="l"/>
                <a:tab pos="2740025" algn="l"/>
                <a:tab pos="3084195" algn="l"/>
              </a:tabLst>
            </a:pPr>
            <a:r>
              <a:rPr lang="en-US" altLang="zh-CN" sz="2400" dirty="0"/>
              <a:t>	 …</a:t>
            </a:r>
          </a:p>
          <a:p>
            <a:pPr>
              <a:spcBef>
                <a:spcPct val="15000"/>
              </a:spcBef>
              <a:buFont typeface="Wingdings 2" panose="05020102010507070707" pitchFamily="18" charset="2"/>
              <a:buNone/>
              <a:tabLst>
                <a:tab pos="2458720" algn="l"/>
                <a:tab pos="2740025" algn="l"/>
                <a:tab pos="3084195" algn="l"/>
              </a:tabLst>
            </a:pPr>
            <a:endParaRPr lang="en-US" altLang="zh-CN" sz="2400" dirty="0"/>
          </a:p>
          <a:p>
            <a:pPr>
              <a:spcBef>
                <a:spcPct val="15000"/>
              </a:spcBef>
              <a:buFont typeface="Wingdings 2" panose="05020102010507070707" pitchFamily="18" charset="2"/>
              <a:buNone/>
              <a:tabLst>
                <a:tab pos="2458720" algn="l"/>
                <a:tab pos="2740025" algn="l"/>
                <a:tab pos="3084195" algn="l"/>
              </a:tabLst>
            </a:pPr>
            <a:r>
              <a:rPr lang="en-US" altLang="zh-CN" sz="2400" dirty="0"/>
              <a:t>	</a:t>
            </a:r>
            <a:r>
              <a:rPr lang="zh-CN" altLang="en-US" sz="2400" dirty="0">
                <a:solidFill>
                  <a:schemeClr val="bg1"/>
                </a:solidFill>
              </a:rPr>
              <a:t>把产品放入指定缓冲区</a:t>
            </a:r>
          </a:p>
          <a:p>
            <a:pPr>
              <a:spcBef>
                <a:spcPct val="15000"/>
              </a:spcBef>
              <a:buFont typeface="Wingdings 2" panose="05020102010507070707" pitchFamily="18" charset="2"/>
              <a:buNone/>
              <a:tabLst>
                <a:tab pos="2458720" algn="l"/>
                <a:tab pos="2740025" algn="l"/>
                <a:tab pos="3084195" algn="l"/>
              </a:tabLst>
            </a:pPr>
            <a:r>
              <a:rPr lang="zh-CN" altLang="en-US" sz="2400" dirty="0"/>
              <a:t>	 </a:t>
            </a:r>
            <a:r>
              <a:rPr lang="en-US" altLang="zh-CN" sz="2400" dirty="0"/>
              <a:t>…</a:t>
            </a:r>
          </a:p>
          <a:p>
            <a:pPr>
              <a:spcBef>
                <a:spcPct val="15000"/>
              </a:spcBef>
              <a:buFont typeface="Wingdings 2" panose="05020102010507070707" pitchFamily="18" charset="2"/>
              <a:buNone/>
              <a:tabLst>
                <a:tab pos="2458720" algn="l"/>
                <a:tab pos="2740025" algn="l"/>
                <a:tab pos="3084195" algn="l"/>
              </a:tabLst>
            </a:pPr>
            <a:r>
              <a:rPr lang="en-US" altLang="zh-CN" sz="2400" dirty="0"/>
              <a:t>	signal(m);</a:t>
            </a:r>
          </a:p>
          <a:p>
            <a:pPr>
              <a:spcBef>
                <a:spcPct val="15000"/>
              </a:spcBef>
              <a:buFont typeface="Wingdings 2" panose="05020102010507070707" pitchFamily="18" charset="2"/>
              <a:buNone/>
              <a:tabLst>
                <a:tab pos="2458720" algn="l"/>
                <a:tab pos="2740025" algn="l"/>
                <a:tab pos="3084195" algn="l"/>
              </a:tabLst>
            </a:pPr>
            <a:r>
              <a:rPr lang="en-US" altLang="zh-CN" sz="2400" dirty="0"/>
              <a:t>	 </a:t>
            </a:r>
          </a:p>
          <a:p>
            <a:pPr>
              <a:spcBef>
                <a:spcPct val="15000"/>
              </a:spcBef>
              <a:buFont typeface="Wingdings 2" panose="05020102010507070707" pitchFamily="18" charset="2"/>
              <a:buNone/>
              <a:tabLst>
                <a:tab pos="2458720" algn="l"/>
                <a:tab pos="2740025" algn="l"/>
                <a:tab pos="3084195" algn="l"/>
              </a:tabLst>
            </a:pPr>
            <a:r>
              <a:rPr lang="en-US" altLang="zh-CN" sz="2400" dirty="0"/>
              <a:t>	} </a:t>
            </a:r>
            <a:endParaRPr lang="en-US" altLang="zh-CN" sz="2400" b="1" dirty="0"/>
          </a:p>
        </p:txBody>
      </p:sp>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增加互斥机制</a:t>
            </a:r>
          </a:p>
        </p:txBody>
      </p:sp>
      <p:sp>
        <p:nvSpPr>
          <p:cNvPr id="19" name="椭圆形标注 18"/>
          <p:cNvSpPr/>
          <p:nvPr/>
        </p:nvSpPr>
        <p:spPr bwMode="auto">
          <a:xfrm>
            <a:off x="428433" y="3798873"/>
            <a:ext cx="1558052" cy="649188"/>
          </a:xfrm>
          <a:prstGeom prst="wedgeEllipseCallout">
            <a:avLst>
              <a:gd name="adj1" fmla="val 37603"/>
              <a:gd name="adj2" fmla="val 95214"/>
            </a:avLst>
          </a:prstGeom>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zh-CN" altLang="en-US" sz="2400" dirty="0">
                <a:solidFill>
                  <a:schemeClr val="tx1"/>
                </a:solidFill>
              </a:rPr>
              <a:t>临界区</a:t>
            </a:r>
          </a:p>
        </p:txBody>
      </p:sp>
      <p:sp>
        <p:nvSpPr>
          <p:cNvPr id="21" name="椭圆形标注 20"/>
          <p:cNvSpPr/>
          <p:nvPr/>
        </p:nvSpPr>
        <p:spPr bwMode="auto">
          <a:xfrm>
            <a:off x="9922662" y="2703273"/>
            <a:ext cx="1664031" cy="649188"/>
          </a:xfrm>
          <a:prstGeom prst="wedgeEllipseCallout">
            <a:avLst>
              <a:gd name="adj1" fmla="val -35172"/>
              <a:gd name="adj2" fmla="val 110680"/>
            </a:avLst>
          </a:prstGeom>
          <a:ln>
            <a:solidFill>
              <a:srgbClr val="0000F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sz="2400" dirty="0">
                <a:solidFill>
                  <a:schemeClr val="tx1"/>
                </a:solidFill>
              </a:rPr>
              <a:t>临界区</a:t>
            </a:r>
          </a:p>
        </p:txBody>
      </p:sp>
      <p:sp>
        <p:nvSpPr>
          <p:cNvPr id="9" name="内容占位符 2"/>
          <p:cNvSpPr txBox="1"/>
          <p:nvPr/>
        </p:nvSpPr>
        <p:spPr>
          <a:xfrm>
            <a:off x="1688075" y="1053219"/>
            <a:ext cx="5499768" cy="6216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en-US" altLang="zh-CN" sz="2600" dirty="0">
                <a:latin typeface="+mj-lt"/>
              </a:rPr>
              <a:t>semaphore *m; 	m-&gt;</a:t>
            </a:r>
            <a:r>
              <a:rPr lang="en-US" altLang="zh-CN" sz="2600" dirty="0" err="1">
                <a:latin typeface="+mj-lt"/>
              </a:rPr>
              <a:t>vaule</a:t>
            </a:r>
            <a:r>
              <a:rPr lang="en-US" altLang="zh-CN" sz="2600" dirty="0">
                <a:latin typeface="+mj-lt"/>
              </a:rPr>
              <a:t> = 1</a:t>
            </a:r>
            <a:r>
              <a:rPr lang="zh-CN" altLang="en-US" sz="2600" dirty="0">
                <a:latin typeface="+mj-lt"/>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生产者消费者的同步分析</a:t>
            </a:r>
          </a:p>
        </p:txBody>
      </p:sp>
      <p:grpSp>
        <p:nvGrpSpPr>
          <p:cNvPr id="29" name="iṡļiḓe"/>
          <p:cNvGrpSpPr/>
          <p:nvPr/>
        </p:nvGrpSpPr>
        <p:grpSpPr>
          <a:xfrm>
            <a:off x="669965" y="1478590"/>
            <a:ext cx="7701302" cy="1574655"/>
            <a:chOff x="660400" y="1246237"/>
            <a:chExt cx="7701302" cy="1574655"/>
          </a:xfrm>
        </p:grpSpPr>
        <p:grpSp>
          <p:nvGrpSpPr>
            <p:cNvPr id="32" name="iSḻíḓè"/>
            <p:cNvGrpSpPr/>
            <p:nvPr/>
          </p:nvGrpSpPr>
          <p:grpSpPr>
            <a:xfrm>
              <a:off x="1309445" y="1293168"/>
              <a:ext cx="7052257" cy="1527724"/>
              <a:chOff x="1312810" y="1293168"/>
              <a:chExt cx="8894663" cy="1527724"/>
            </a:xfrm>
          </p:grpSpPr>
          <p:sp>
            <p:nvSpPr>
              <p:cNvPr id="36" name="îṧľîḋé"/>
              <p:cNvSpPr txBox="1"/>
              <p:nvPr/>
            </p:nvSpPr>
            <p:spPr>
              <a:xfrm>
                <a:off x="1312811" y="1293168"/>
                <a:ext cx="6293556" cy="38942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dirty="0"/>
                  <a:t>两者需要协同的部分</a:t>
                </a:r>
              </a:p>
            </p:txBody>
          </p:sp>
          <p:sp>
            <p:nvSpPr>
              <p:cNvPr id="37" name="íşļîḓé"/>
              <p:cNvSpPr/>
              <p:nvPr/>
            </p:nvSpPr>
            <p:spPr bwMode="auto">
              <a:xfrm>
                <a:off x="1312810" y="1749770"/>
                <a:ext cx="8894663" cy="107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1" indent="-342900">
                  <a:lnSpc>
                    <a:spcPct val="132000"/>
                  </a:lnSpc>
                  <a:buClr>
                    <a:schemeClr val="accent4">
                      <a:lumMod val="40000"/>
                      <a:lumOff val="60000"/>
                    </a:schemeClr>
                  </a:buClr>
                  <a:buFont typeface="Wingdings" panose="05000000000000000000" pitchFamily="2" charset="2"/>
                  <a:buChar char="Ø"/>
                </a:pPr>
                <a:r>
                  <a:rPr lang="zh-CN" altLang="en-US" sz="2400" dirty="0">
                    <a:solidFill>
                      <a:srgbClr val="FF0000"/>
                    </a:solidFill>
                  </a:rPr>
                  <a:t>生产者</a:t>
                </a:r>
                <a:r>
                  <a:rPr lang="zh-CN" altLang="en-US" sz="2400" dirty="0"/>
                  <a:t>：把产品放入指定缓冲区（关键代码</a:t>
                </a:r>
                <a:r>
                  <a:rPr lang="en-US" altLang="zh-CN" sz="2400" dirty="0"/>
                  <a:t>C1</a:t>
                </a:r>
                <a:r>
                  <a:rPr lang="zh-CN" altLang="en-US" sz="2400" dirty="0"/>
                  <a:t>）</a:t>
                </a:r>
              </a:p>
              <a:p>
                <a:pPr marL="342900" lvl="1" indent="-342900">
                  <a:lnSpc>
                    <a:spcPct val="132000"/>
                  </a:lnSpc>
                  <a:buClr>
                    <a:schemeClr val="accent4">
                      <a:lumMod val="40000"/>
                      <a:lumOff val="60000"/>
                    </a:schemeClr>
                  </a:buClr>
                  <a:buFont typeface="Wingdings" panose="05000000000000000000" pitchFamily="2" charset="2"/>
                  <a:buChar char="Ø"/>
                </a:pPr>
                <a:r>
                  <a:rPr lang="zh-CN" altLang="en-US" sz="2400" dirty="0">
                    <a:solidFill>
                      <a:srgbClr val="0000FF"/>
                    </a:solidFill>
                  </a:rPr>
                  <a:t>消费者</a:t>
                </a:r>
                <a:r>
                  <a:rPr lang="zh-CN" altLang="en-US" sz="2400" dirty="0"/>
                  <a:t>：从满缓冲区取出一个产品（关键代码</a:t>
                </a:r>
                <a:r>
                  <a:rPr lang="en-US" altLang="zh-CN" sz="2400" dirty="0"/>
                  <a:t>C2</a:t>
                </a:r>
                <a:r>
                  <a:rPr lang="zh-CN" altLang="en-US" sz="2400" dirty="0"/>
                  <a:t>）</a:t>
                </a:r>
              </a:p>
            </p:txBody>
          </p:sp>
        </p:grpSp>
        <p:grpSp>
          <p:nvGrpSpPr>
            <p:cNvPr id="33" name="ïS1íḋé"/>
            <p:cNvGrpSpPr/>
            <p:nvPr/>
          </p:nvGrpSpPr>
          <p:grpSpPr>
            <a:xfrm>
              <a:off x="660400" y="1246237"/>
              <a:ext cx="497734" cy="497734"/>
              <a:chOff x="660400" y="1246237"/>
              <a:chExt cx="497734" cy="497734"/>
            </a:xfrm>
          </p:grpSpPr>
          <p:sp>
            <p:nvSpPr>
              <p:cNvPr id="34" name="islîḋe"/>
              <p:cNvSpPr/>
              <p:nvPr/>
            </p:nvSpPr>
            <p:spPr>
              <a:xfrm>
                <a:off x="660400" y="1246237"/>
                <a:ext cx="497734" cy="497734"/>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35" name="îŝlîďe"/>
              <p:cNvSpPr/>
              <p:nvPr/>
            </p:nvSpPr>
            <p:spPr>
              <a:xfrm>
                <a:off x="779848" y="1377672"/>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grpSp>
        <p:nvGrpSpPr>
          <p:cNvPr id="38" name="iŝļïḓê"/>
          <p:cNvGrpSpPr/>
          <p:nvPr/>
        </p:nvGrpSpPr>
        <p:grpSpPr>
          <a:xfrm>
            <a:off x="669925" y="3538136"/>
            <a:ext cx="7314976" cy="1993247"/>
            <a:chOff x="660400" y="1877302"/>
            <a:chExt cx="7314976" cy="1993247"/>
          </a:xfrm>
        </p:grpSpPr>
        <p:grpSp>
          <p:nvGrpSpPr>
            <p:cNvPr id="39" name="ïṧļïḓe"/>
            <p:cNvGrpSpPr/>
            <p:nvPr/>
          </p:nvGrpSpPr>
          <p:grpSpPr>
            <a:xfrm>
              <a:off x="1309446" y="1935907"/>
              <a:ext cx="6665930" cy="1934642"/>
              <a:chOff x="1312811" y="1935907"/>
              <a:chExt cx="8407407" cy="1934642"/>
            </a:xfrm>
          </p:grpSpPr>
          <p:sp>
            <p:nvSpPr>
              <p:cNvPr id="43" name="ïšļíďè"/>
              <p:cNvSpPr txBox="1"/>
              <p:nvPr/>
            </p:nvSpPr>
            <p:spPr>
              <a:xfrm>
                <a:off x="1312811" y="1935907"/>
                <a:ext cx="8407407" cy="38942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dirty="0"/>
                  <a:t>三种运行次序（不同条件下不同运行次序）</a:t>
                </a:r>
              </a:p>
            </p:txBody>
          </p:sp>
          <p:sp>
            <p:nvSpPr>
              <p:cNvPr id="44" name="íşľíḑè"/>
              <p:cNvSpPr/>
              <p:nvPr/>
            </p:nvSpPr>
            <p:spPr bwMode="auto">
              <a:xfrm>
                <a:off x="1312811" y="2369230"/>
                <a:ext cx="6293555" cy="150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1" indent="-342900">
                  <a:lnSpc>
                    <a:spcPct val="150000"/>
                  </a:lnSpc>
                  <a:buFont typeface="Wingdings" panose="05000000000000000000" pitchFamily="2" charset="2"/>
                  <a:buChar char="Ø"/>
                </a:pPr>
                <a:r>
                  <a:rPr lang="zh-CN" altLang="en-US" sz="2400" dirty="0"/>
                  <a:t>所有缓冲区空时：</a:t>
                </a:r>
              </a:p>
              <a:p>
                <a:pPr marL="342900" lvl="1" indent="-342900">
                  <a:lnSpc>
                    <a:spcPct val="150000"/>
                  </a:lnSpc>
                  <a:buFont typeface="Wingdings" panose="05000000000000000000" pitchFamily="2" charset="2"/>
                  <a:buChar char="Ø"/>
                </a:pPr>
                <a:r>
                  <a:rPr lang="zh-CN" altLang="en-US" sz="2400" dirty="0"/>
                  <a:t>所有缓冲区满时：</a:t>
                </a:r>
              </a:p>
              <a:p>
                <a:pPr marL="342900" lvl="1" indent="-342900">
                  <a:lnSpc>
                    <a:spcPct val="150000"/>
                  </a:lnSpc>
                  <a:buFont typeface="Wingdings" panose="05000000000000000000" pitchFamily="2" charset="2"/>
                  <a:buChar char="Ø"/>
                </a:pPr>
                <a:r>
                  <a:rPr lang="zh-CN" altLang="en-US" sz="2400" dirty="0"/>
                  <a:t>缓冲区有空也有满时：</a:t>
                </a:r>
              </a:p>
            </p:txBody>
          </p:sp>
        </p:grpSp>
        <p:grpSp>
          <p:nvGrpSpPr>
            <p:cNvPr id="40" name="ïŝľídè"/>
            <p:cNvGrpSpPr/>
            <p:nvPr/>
          </p:nvGrpSpPr>
          <p:grpSpPr>
            <a:xfrm>
              <a:off x="660400" y="1877302"/>
              <a:ext cx="497734" cy="497734"/>
              <a:chOff x="660400" y="1877302"/>
              <a:chExt cx="497734" cy="497734"/>
            </a:xfrm>
          </p:grpSpPr>
          <p:sp>
            <p:nvSpPr>
              <p:cNvPr id="41" name="ïṡľïde"/>
              <p:cNvSpPr/>
              <p:nvPr/>
            </p:nvSpPr>
            <p:spPr>
              <a:xfrm>
                <a:off x="660400" y="1877302"/>
                <a:ext cx="497734" cy="497734"/>
              </a:xfrm>
              <a:prstGeom prst="ellipse">
                <a:avLst/>
              </a:prstGeom>
              <a:solidFill>
                <a:schemeClr val="tx1">
                  <a:lumMod val="50000"/>
                  <a:lumOff val="50000"/>
                </a:schemeClr>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42" name="ïšliḍe"/>
              <p:cNvSpPr/>
              <p:nvPr/>
            </p:nvSpPr>
            <p:spPr>
              <a:xfrm>
                <a:off x="779848" y="2008737"/>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cxnSp>
        <p:nvCxnSpPr>
          <p:cNvPr id="45" name="直接连接符 44"/>
          <p:cNvCxnSpPr/>
          <p:nvPr/>
        </p:nvCxnSpPr>
        <p:spPr>
          <a:xfrm>
            <a:off x="1318971" y="3245837"/>
            <a:ext cx="651138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aphicFrame>
        <p:nvGraphicFramePr>
          <p:cNvPr id="46" name="图示 45"/>
          <p:cNvGraphicFramePr/>
          <p:nvPr/>
        </p:nvGraphicFramePr>
        <p:xfrm>
          <a:off x="8789465" y="2098274"/>
          <a:ext cx="2592288" cy="43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7" name="图示 46"/>
          <p:cNvGraphicFramePr/>
          <p:nvPr/>
        </p:nvGraphicFramePr>
        <p:xfrm>
          <a:off x="8717457" y="3034378"/>
          <a:ext cx="2664296" cy="4320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8" name="图示 47"/>
          <p:cNvGraphicFramePr/>
          <p:nvPr/>
        </p:nvGraphicFramePr>
        <p:xfrm>
          <a:off x="9293521" y="3682450"/>
          <a:ext cx="2088232" cy="187220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bwMode="auto">
          <a:xfrm>
            <a:off x="1439013" y="4276779"/>
            <a:ext cx="3815567" cy="449768"/>
          </a:xfrm>
          <a:prstGeom prst="roundRect">
            <a:avLst/>
          </a:prstGeom>
          <a:solidFill>
            <a:schemeClr val="accent2">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a:spAutoFit/>
          </a:bodyPr>
          <a:lstStyle/>
          <a:p>
            <a:pPr>
              <a:defRPr/>
            </a:pPr>
            <a:endParaRPr lang="zh-CN" altLang="en-US">
              <a:solidFill>
                <a:schemeClr val="tx1"/>
              </a:solidFill>
            </a:endParaRPr>
          </a:p>
        </p:txBody>
      </p:sp>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算法描述：生产者</a:t>
            </a:r>
          </a:p>
        </p:txBody>
      </p:sp>
      <p:grpSp>
        <p:nvGrpSpPr>
          <p:cNvPr id="29" name="iṡļiḓe"/>
          <p:cNvGrpSpPr/>
          <p:nvPr/>
        </p:nvGrpSpPr>
        <p:grpSpPr>
          <a:xfrm>
            <a:off x="669965" y="1478590"/>
            <a:ext cx="5638979" cy="497734"/>
            <a:chOff x="660400" y="1246237"/>
            <a:chExt cx="5638979" cy="497734"/>
          </a:xfrm>
        </p:grpSpPr>
        <p:sp>
          <p:nvSpPr>
            <p:cNvPr id="36" name="îṧľîḋé"/>
            <p:cNvSpPr txBox="1"/>
            <p:nvPr/>
          </p:nvSpPr>
          <p:spPr>
            <a:xfrm>
              <a:off x="1309446" y="1293168"/>
              <a:ext cx="4989933" cy="38942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dirty="0"/>
                <a:t>生产者</a:t>
              </a:r>
            </a:p>
          </p:txBody>
        </p:sp>
        <p:grpSp>
          <p:nvGrpSpPr>
            <p:cNvPr id="33" name="ïS1íḋé"/>
            <p:cNvGrpSpPr/>
            <p:nvPr/>
          </p:nvGrpSpPr>
          <p:grpSpPr>
            <a:xfrm>
              <a:off x="660400" y="1246237"/>
              <a:ext cx="497734" cy="497734"/>
              <a:chOff x="660400" y="1246237"/>
              <a:chExt cx="497734" cy="497734"/>
            </a:xfrm>
          </p:grpSpPr>
          <p:sp>
            <p:nvSpPr>
              <p:cNvPr id="34" name="islîḋe"/>
              <p:cNvSpPr/>
              <p:nvPr/>
            </p:nvSpPr>
            <p:spPr>
              <a:xfrm>
                <a:off x="660400" y="1246237"/>
                <a:ext cx="497734" cy="497734"/>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35" name="îŝlîďe"/>
              <p:cNvSpPr/>
              <p:nvPr/>
            </p:nvSpPr>
            <p:spPr>
              <a:xfrm>
                <a:off x="779848" y="1377672"/>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sp>
        <p:nvSpPr>
          <p:cNvPr id="21" name="内容占位符 4"/>
          <p:cNvSpPr txBox="1"/>
          <p:nvPr/>
        </p:nvSpPr>
        <p:spPr>
          <a:xfrm>
            <a:off x="1167699" y="2066476"/>
            <a:ext cx="10101315" cy="38062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2000"/>
              </a:lnSpc>
              <a:spcBef>
                <a:spcPct val="15000"/>
              </a:spcBef>
              <a:buFont typeface="Wingdings 2" panose="05020102010507070707" pitchFamily="18" charset="2"/>
              <a:buNone/>
              <a:tabLst>
                <a:tab pos="2458720" algn="l"/>
                <a:tab pos="2740025" algn="l"/>
                <a:tab pos="3084195" algn="l"/>
              </a:tabLst>
              <a:defRPr/>
            </a:pPr>
            <a:r>
              <a:rPr lang="en-US" altLang="zh-CN" sz="2400" dirty="0">
                <a:latin typeface="+mn-ea"/>
              </a:rPr>
              <a:t>	…</a:t>
            </a:r>
          </a:p>
          <a:p>
            <a:pPr>
              <a:lnSpc>
                <a:spcPct val="132000"/>
              </a:lnSpc>
              <a:spcBef>
                <a:spcPct val="15000"/>
              </a:spcBef>
              <a:buFont typeface="Wingdings 2" panose="05020102010507070707" pitchFamily="18" charset="2"/>
              <a:buNone/>
              <a:tabLst>
                <a:tab pos="2458720" algn="l"/>
                <a:tab pos="2740025" algn="l"/>
                <a:tab pos="3084195" algn="l"/>
              </a:tabLst>
              <a:defRPr/>
            </a:pPr>
            <a:r>
              <a:rPr lang="en-US" altLang="zh-CN" sz="2400" dirty="0">
                <a:latin typeface="+mn-ea"/>
              </a:rPr>
              <a:t>	</a:t>
            </a:r>
            <a:r>
              <a:rPr lang="zh-CN" altLang="en-US" sz="2400" dirty="0">
                <a:latin typeface="+mn-ea"/>
              </a:rPr>
              <a:t>生产一个产品</a:t>
            </a:r>
            <a:endParaRPr lang="en-US" altLang="zh-CN" sz="2400" dirty="0">
              <a:latin typeface="+mn-ea"/>
            </a:endParaRPr>
          </a:p>
          <a:p>
            <a:pPr>
              <a:lnSpc>
                <a:spcPct val="132000"/>
              </a:lnSpc>
              <a:spcBef>
                <a:spcPct val="15000"/>
              </a:spcBef>
              <a:buFont typeface="Wingdings 2" panose="05020102010507070707" pitchFamily="18" charset="2"/>
              <a:buNone/>
              <a:tabLst>
                <a:tab pos="2458720" algn="l"/>
                <a:tab pos="2740025" algn="l"/>
                <a:tab pos="3084195" algn="l"/>
              </a:tabLst>
              <a:defRPr/>
            </a:pPr>
            <a:r>
              <a:rPr lang="en-US" altLang="zh-CN" sz="2400" dirty="0">
                <a:latin typeface="+mn-ea"/>
              </a:rPr>
              <a:t>	…</a:t>
            </a:r>
          </a:p>
          <a:p>
            <a:pPr>
              <a:lnSpc>
                <a:spcPct val="132000"/>
              </a:lnSpc>
              <a:spcBef>
                <a:spcPct val="15000"/>
              </a:spcBef>
              <a:buFont typeface="Wingdings 2" panose="05020102010507070707" pitchFamily="18" charset="2"/>
              <a:buNone/>
              <a:tabLst>
                <a:tab pos="2458720" algn="l"/>
                <a:tab pos="2740025" algn="l"/>
                <a:tab pos="3084195" algn="l"/>
              </a:tabLst>
              <a:defRPr/>
            </a:pPr>
            <a:r>
              <a:rPr lang="en-US" altLang="zh-CN" sz="2400" b="1" dirty="0">
                <a:latin typeface="+mn-ea"/>
              </a:rPr>
              <a:t>	1</a:t>
            </a:r>
            <a:r>
              <a:rPr lang="zh-CN" altLang="en-US" sz="2400" b="1" dirty="0">
                <a:latin typeface="+mn-ea"/>
              </a:rPr>
              <a:t>）判断是否能获得一个空缓冲区，如果不能则阻塞</a:t>
            </a:r>
            <a:endParaRPr lang="en-US" altLang="zh-CN" sz="2400" b="1" dirty="0">
              <a:latin typeface="+mn-ea"/>
            </a:endParaRPr>
          </a:p>
          <a:p>
            <a:pPr>
              <a:lnSpc>
                <a:spcPct val="132000"/>
              </a:lnSpc>
              <a:spcBef>
                <a:spcPct val="15000"/>
              </a:spcBef>
              <a:buFont typeface="Wingdings 2" panose="05020102010507070707" pitchFamily="18" charset="2"/>
              <a:buNone/>
              <a:tabLst>
                <a:tab pos="2458720" algn="l"/>
                <a:tab pos="2740025" algn="l"/>
                <a:tab pos="3084195" algn="l"/>
              </a:tabLst>
              <a:defRPr/>
            </a:pPr>
            <a:r>
              <a:rPr lang="en-US" altLang="zh-CN" sz="2400" b="1" dirty="0">
                <a:latin typeface="+mn-ea"/>
              </a:rPr>
              <a:t>	</a:t>
            </a:r>
            <a:r>
              <a:rPr lang="en-US" altLang="zh-CN" sz="2400" b="1" dirty="0">
                <a:solidFill>
                  <a:srgbClr val="FF0000"/>
                </a:solidFill>
                <a:effectLst>
                  <a:outerShdw blurRad="38100" dist="38100" dir="2700000" algn="tl">
                    <a:srgbClr val="000000">
                      <a:alpha val="43137"/>
                    </a:srgbClr>
                  </a:outerShdw>
                </a:effectLst>
                <a:latin typeface="+mn-ea"/>
              </a:rPr>
              <a:t>C1:</a:t>
            </a:r>
            <a:r>
              <a:rPr lang="zh-CN" altLang="en-US" sz="2400" dirty="0">
                <a:latin typeface="+mn-ea"/>
              </a:rPr>
              <a:t>把产品放入指定缓冲区</a:t>
            </a:r>
            <a:endParaRPr lang="en-US" altLang="zh-CN" sz="2400" b="1" dirty="0">
              <a:latin typeface="+mn-ea"/>
            </a:endParaRPr>
          </a:p>
          <a:p>
            <a:pPr>
              <a:lnSpc>
                <a:spcPct val="132000"/>
              </a:lnSpc>
              <a:spcBef>
                <a:spcPct val="15000"/>
              </a:spcBef>
              <a:buFont typeface="Wingdings 2" panose="05020102010507070707" pitchFamily="18" charset="2"/>
              <a:buNone/>
              <a:tabLst>
                <a:tab pos="2458720" algn="l"/>
                <a:tab pos="2740025" algn="l"/>
                <a:tab pos="3084195" algn="l"/>
              </a:tabLst>
              <a:defRPr/>
            </a:pPr>
            <a:r>
              <a:rPr lang="en-US" altLang="zh-CN" sz="2400" b="1" dirty="0">
                <a:latin typeface="+mn-ea"/>
              </a:rPr>
              <a:t>	2</a:t>
            </a:r>
            <a:r>
              <a:rPr lang="zh-CN" altLang="en-US" sz="2400" b="1" dirty="0">
                <a:latin typeface="+mn-ea"/>
              </a:rPr>
              <a:t>）满缓冲区数量加</a:t>
            </a:r>
            <a:r>
              <a:rPr lang="en-US" altLang="zh-CN" sz="2400" b="1" dirty="0">
                <a:latin typeface="+mn-ea"/>
              </a:rPr>
              <a:t>1</a:t>
            </a:r>
            <a:r>
              <a:rPr lang="zh-CN" altLang="en-US" sz="2400" b="1" dirty="0">
                <a:latin typeface="+mn-ea"/>
              </a:rPr>
              <a:t>，如果有消费者由于等消费产品而被阻塞，则唤醒该消费者</a:t>
            </a:r>
            <a:endParaRPr lang="en-US" altLang="zh-CN" sz="2400" b="1" dirty="0">
              <a:latin typeface="+mn-ea"/>
            </a:endParaRPr>
          </a:p>
          <a:p>
            <a:pPr marL="0" indent="0">
              <a:lnSpc>
                <a:spcPct val="132000"/>
              </a:lnSpc>
              <a:buFont typeface="Wingdings 2" panose="05020102010507070707" pitchFamily="18" charset="2"/>
              <a:buNone/>
              <a:defRPr/>
            </a:pPr>
            <a:endParaRPr lang="en-US" altLang="zh-CN" sz="2400" dirty="0">
              <a:latin typeface="+mn-ea"/>
            </a:endParaRPr>
          </a:p>
          <a:p>
            <a:pPr marL="0" indent="0">
              <a:lnSpc>
                <a:spcPct val="132000"/>
              </a:lnSpc>
              <a:buFont typeface="Wingdings 2" panose="05020102010507070707" pitchFamily="18" charset="2"/>
              <a:buNone/>
              <a:defRPr/>
            </a:pPr>
            <a:endParaRPr lang="zh-CN" altLang="en-US" sz="2400" dirty="0">
              <a:latin typeface="+mn-ea"/>
            </a:endParaRPr>
          </a:p>
        </p:txBody>
      </p:sp>
      <p:sp>
        <p:nvSpPr>
          <p:cNvPr id="23" name="椭圆形标注 7"/>
          <p:cNvSpPr>
            <a:spLocks noChangeArrowheads="1"/>
          </p:cNvSpPr>
          <p:nvPr/>
        </p:nvSpPr>
        <p:spPr bwMode="auto">
          <a:xfrm>
            <a:off x="6515057" y="4177069"/>
            <a:ext cx="1639449" cy="649188"/>
          </a:xfrm>
          <a:prstGeom prst="wedgeEllipseCallout">
            <a:avLst>
              <a:gd name="adj1" fmla="val -136347"/>
              <a:gd name="adj2" fmla="val 3940"/>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sz="2400"/>
              <a:t>临界区</a:t>
            </a:r>
          </a:p>
        </p:txBody>
      </p:sp>
      <p:sp>
        <p:nvSpPr>
          <p:cNvPr id="24" name="椭圆形标注 12"/>
          <p:cNvSpPr>
            <a:spLocks noChangeArrowheads="1"/>
          </p:cNvSpPr>
          <p:nvPr/>
        </p:nvSpPr>
        <p:spPr bwMode="auto">
          <a:xfrm>
            <a:off x="5254580" y="2261480"/>
            <a:ext cx="2593868" cy="649188"/>
          </a:xfrm>
          <a:prstGeom prst="wedgeEllipseCallout">
            <a:avLst>
              <a:gd name="adj1" fmla="val -38029"/>
              <a:gd name="adj2" fmla="val 171650"/>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sz="2400"/>
              <a:t>同步：判断</a:t>
            </a:r>
          </a:p>
        </p:txBody>
      </p:sp>
      <p:sp>
        <p:nvSpPr>
          <p:cNvPr id="25" name="椭圆形标注 13"/>
          <p:cNvSpPr>
            <a:spLocks noChangeArrowheads="1"/>
          </p:cNvSpPr>
          <p:nvPr/>
        </p:nvSpPr>
        <p:spPr bwMode="auto">
          <a:xfrm>
            <a:off x="4907562" y="5653572"/>
            <a:ext cx="2510669" cy="649188"/>
          </a:xfrm>
          <a:prstGeom prst="wedgeEllipseCallout">
            <a:avLst>
              <a:gd name="adj1" fmla="val -27387"/>
              <a:gd name="adj2" fmla="val -117788"/>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sz="2400" dirty="0"/>
              <a:t>同步：通知</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bwMode="auto">
          <a:xfrm>
            <a:off x="862885" y="3168203"/>
            <a:ext cx="3322749" cy="515155"/>
          </a:xfrm>
          <a:prstGeom prst="roundRect">
            <a:avLst/>
          </a:prstGeom>
          <a:solidFill>
            <a:schemeClr val="accent1">
              <a:lumMod val="40000"/>
              <a:lumOff val="60000"/>
            </a:schemeClr>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a:spAutoFit/>
          </a:bodyPr>
          <a:lstStyle/>
          <a:p>
            <a:pPr>
              <a:defRPr/>
            </a:pPr>
            <a:endParaRPr lang="zh-CN" altLang="en-US">
              <a:solidFill>
                <a:schemeClr val="tx1"/>
              </a:solidFill>
            </a:endParaRPr>
          </a:p>
        </p:txBody>
      </p:sp>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算法描述：消费者</a:t>
            </a:r>
          </a:p>
        </p:txBody>
      </p:sp>
      <p:sp>
        <p:nvSpPr>
          <p:cNvPr id="24" name="内容占位符 4"/>
          <p:cNvSpPr txBox="1"/>
          <p:nvPr/>
        </p:nvSpPr>
        <p:spPr>
          <a:xfrm>
            <a:off x="669925" y="1284702"/>
            <a:ext cx="11271495" cy="4525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5000"/>
              </a:spcBef>
              <a:buFont typeface="Wingdings 2" panose="05020102010507070707" pitchFamily="18" charset="2"/>
              <a:buNone/>
              <a:tabLst>
                <a:tab pos="2458720" algn="l"/>
                <a:tab pos="2740025" algn="l"/>
                <a:tab pos="3084195" algn="l"/>
              </a:tabLst>
              <a:defRPr/>
            </a:pPr>
            <a:endParaRPr lang="en-US" altLang="zh-CN" sz="2400" dirty="0">
              <a:latin typeface="+mn-ea"/>
            </a:endParaRPr>
          </a:p>
          <a:p>
            <a:pPr>
              <a:spcBef>
                <a:spcPct val="15000"/>
              </a:spcBef>
              <a:buFont typeface="Wingdings 2" panose="05020102010507070707" pitchFamily="18" charset="2"/>
              <a:buNone/>
              <a:tabLst>
                <a:tab pos="2458720" algn="l"/>
                <a:tab pos="2740025" algn="l"/>
                <a:tab pos="3084195" algn="l"/>
              </a:tabLst>
              <a:defRPr/>
            </a:pPr>
            <a:endParaRPr lang="en-US" altLang="zh-CN" sz="2400" dirty="0">
              <a:latin typeface="+mn-ea"/>
            </a:endParaRPr>
          </a:p>
          <a:p>
            <a:pPr>
              <a:spcBef>
                <a:spcPct val="15000"/>
              </a:spcBef>
              <a:buFont typeface="Wingdings 2" panose="05020102010507070707" pitchFamily="18" charset="2"/>
              <a:buNone/>
              <a:tabLst>
                <a:tab pos="2458720" algn="l"/>
                <a:tab pos="2740025" algn="l"/>
                <a:tab pos="3084195" algn="l"/>
              </a:tabLst>
              <a:defRPr/>
            </a:pPr>
            <a:endParaRPr lang="en-US" altLang="zh-CN" sz="2400" dirty="0">
              <a:latin typeface="+mn-ea"/>
            </a:endParaRPr>
          </a:p>
          <a:p>
            <a:pPr>
              <a:spcBef>
                <a:spcPct val="15000"/>
              </a:spcBef>
              <a:buFont typeface="Wingdings 2" panose="05020102010507070707" pitchFamily="18" charset="2"/>
              <a:buNone/>
              <a:tabLst>
                <a:tab pos="2458720" algn="l"/>
                <a:tab pos="2740025" algn="l"/>
                <a:tab pos="3084195" algn="l"/>
              </a:tabLst>
              <a:defRPr/>
            </a:pPr>
            <a:r>
              <a:rPr lang="en-US" altLang="zh-CN" sz="2400" dirty="0">
                <a:latin typeface="+mn-ea"/>
              </a:rPr>
              <a:t>	</a:t>
            </a:r>
            <a:r>
              <a:rPr lang="en-US" altLang="zh-CN" sz="2400" b="1" dirty="0">
                <a:latin typeface="+mn-ea"/>
              </a:rPr>
              <a:t>1</a:t>
            </a:r>
            <a:r>
              <a:rPr lang="zh-CN" altLang="en-US" sz="2400" b="1" dirty="0">
                <a:latin typeface="+mn-ea"/>
              </a:rPr>
              <a:t>）判断是否能获得一个满缓冲区，如果不能则阻塞</a:t>
            </a:r>
            <a:endParaRPr lang="en-US" altLang="zh-CN" sz="2400" b="1" dirty="0">
              <a:latin typeface="+mn-ea"/>
            </a:endParaRPr>
          </a:p>
          <a:p>
            <a:pPr>
              <a:spcBef>
                <a:spcPct val="15000"/>
              </a:spcBef>
              <a:buFont typeface="Wingdings 2" panose="05020102010507070707" pitchFamily="18" charset="2"/>
              <a:buNone/>
              <a:tabLst>
                <a:tab pos="2458720" algn="l"/>
                <a:tab pos="2740025" algn="l"/>
                <a:tab pos="3084195" algn="l"/>
              </a:tabLst>
              <a:defRPr/>
            </a:pPr>
            <a:r>
              <a:rPr lang="en-US" altLang="zh-CN" sz="2400" dirty="0">
                <a:latin typeface="+mn-ea"/>
              </a:rPr>
              <a:t>		</a:t>
            </a:r>
          </a:p>
          <a:p>
            <a:pPr>
              <a:spcBef>
                <a:spcPct val="15000"/>
              </a:spcBef>
              <a:buFont typeface="Wingdings 2" panose="05020102010507070707" pitchFamily="18" charset="2"/>
              <a:buNone/>
              <a:tabLst>
                <a:tab pos="2458720" algn="l"/>
                <a:tab pos="2740025" algn="l"/>
                <a:tab pos="3084195" algn="l"/>
              </a:tabLst>
              <a:defRPr/>
            </a:pPr>
            <a:r>
              <a:rPr lang="en-US" altLang="zh-CN" sz="2400" dirty="0">
                <a:latin typeface="+mn-ea"/>
              </a:rPr>
              <a:t>	</a:t>
            </a:r>
            <a:r>
              <a:rPr lang="zh-CN" altLang="en-US" sz="2400" dirty="0">
                <a:solidFill>
                  <a:schemeClr val="bg1"/>
                </a:solidFill>
                <a:latin typeface="+mn-ea"/>
              </a:rPr>
              <a:t>从满缓冲取出一个产品</a:t>
            </a:r>
            <a:endParaRPr lang="en-US" altLang="zh-CN" sz="2400" dirty="0">
              <a:solidFill>
                <a:schemeClr val="bg1"/>
              </a:solidFill>
              <a:latin typeface="+mn-ea"/>
            </a:endParaRPr>
          </a:p>
          <a:p>
            <a:pPr>
              <a:spcBef>
                <a:spcPct val="15000"/>
              </a:spcBef>
              <a:buFont typeface="Wingdings 2" panose="05020102010507070707" pitchFamily="18" charset="2"/>
              <a:buNone/>
              <a:tabLst>
                <a:tab pos="2458720" algn="l"/>
                <a:tab pos="2740025" algn="l"/>
                <a:tab pos="3084195" algn="l"/>
              </a:tabLst>
              <a:defRPr/>
            </a:pPr>
            <a:r>
              <a:rPr lang="en-US" altLang="zh-CN" sz="2400" dirty="0">
                <a:latin typeface="+mn-ea"/>
              </a:rPr>
              <a:t>	</a:t>
            </a:r>
          </a:p>
          <a:p>
            <a:pPr>
              <a:spcBef>
                <a:spcPct val="15000"/>
              </a:spcBef>
              <a:buFont typeface="Wingdings 2" panose="05020102010507070707" pitchFamily="18" charset="2"/>
              <a:buNone/>
              <a:tabLst>
                <a:tab pos="2458720" algn="l"/>
                <a:tab pos="2740025" algn="l"/>
                <a:tab pos="3084195" algn="l"/>
              </a:tabLst>
              <a:defRPr/>
            </a:pPr>
            <a:r>
              <a:rPr lang="en-US" altLang="zh-CN" sz="2400" dirty="0">
                <a:latin typeface="+mn-ea"/>
              </a:rPr>
              <a:t>	</a:t>
            </a:r>
            <a:r>
              <a:rPr lang="en-US" altLang="zh-CN" sz="2400" b="1" dirty="0">
                <a:latin typeface="+mn-ea"/>
              </a:rPr>
              <a:t>2</a:t>
            </a:r>
            <a:r>
              <a:rPr lang="zh-CN" altLang="en-US" sz="2400" b="1" dirty="0">
                <a:latin typeface="+mn-ea"/>
              </a:rPr>
              <a:t>）空缓冲区数量加</a:t>
            </a:r>
            <a:r>
              <a:rPr lang="en-US" altLang="zh-CN" sz="2400" b="1" dirty="0">
                <a:latin typeface="+mn-ea"/>
              </a:rPr>
              <a:t>1</a:t>
            </a:r>
            <a:r>
              <a:rPr lang="zh-CN" altLang="en-US" sz="2400" b="1" dirty="0">
                <a:latin typeface="+mn-ea"/>
              </a:rPr>
              <a:t>，如果有生产者由于等空缓冲区而阻塞，则唤醒该生产者</a:t>
            </a:r>
            <a:endParaRPr lang="en-US" altLang="zh-CN" sz="2400" b="1" dirty="0">
              <a:latin typeface="+mn-ea"/>
            </a:endParaRPr>
          </a:p>
          <a:p>
            <a:pPr marL="0" indent="0">
              <a:buFont typeface="Wingdings 2" panose="05020102010507070707" pitchFamily="18" charset="2"/>
              <a:buNone/>
              <a:defRPr/>
            </a:pPr>
            <a:endParaRPr lang="en-US" altLang="zh-CN" sz="2400" dirty="0">
              <a:latin typeface="+mn-ea"/>
            </a:endParaRPr>
          </a:p>
          <a:p>
            <a:pPr marL="0" indent="0">
              <a:buFont typeface="Wingdings 2" panose="05020102010507070707" pitchFamily="18" charset="2"/>
              <a:buNone/>
              <a:defRPr/>
            </a:pPr>
            <a:endParaRPr lang="zh-CN" altLang="en-US" sz="2400" dirty="0">
              <a:latin typeface="+mn-ea"/>
            </a:endParaRPr>
          </a:p>
        </p:txBody>
      </p:sp>
      <p:sp>
        <p:nvSpPr>
          <p:cNvPr id="32" name="椭圆形标注 7"/>
          <p:cNvSpPr>
            <a:spLocks noChangeArrowheads="1"/>
          </p:cNvSpPr>
          <p:nvPr/>
        </p:nvSpPr>
        <p:spPr bwMode="auto">
          <a:xfrm>
            <a:off x="4763508" y="3034884"/>
            <a:ext cx="1253856" cy="519351"/>
          </a:xfrm>
          <a:prstGeom prst="wedgeEllipseCallout">
            <a:avLst>
              <a:gd name="adj1" fmla="val -89485"/>
              <a:gd name="adj2" fmla="val 35841"/>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dirty="0"/>
              <a:t>临界区</a:t>
            </a:r>
          </a:p>
        </p:txBody>
      </p:sp>
      <p:sp>
        <p:nvSpPr>
          <p:cNvPr id="33" name="椭圆形标注 12"/>
          <p:cNvSpPr>
            <a:spLocks noChangeArrowheads="1"/>
          </p:cNvSpPr>
          <p:nvPr/>
        </p:nvSpPr>
        <p:spPr bwMode="auto">
          <a:xfrm>
            <a:off x="4763508" y="1299633"/>
            <a:ext cx="2017713" cy="517525"/>
          </a:xfrm>
          <a:prstGeom prst="wedgeEllipseCallout">
            <a:avLst>
              <a:gd name="adj1" fmla="val -37296"/>
              <a:gd name="adj2" fmla="val 160967"/>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zh-CN" altLang="en-US"/>
              <a:t>同步：判断</a:t>
            </a:r>
          </a:p>
        </p:txBody>
      </p:sp>
      <p:sp>
        <p:nvSpPr>
          <p:cNvPr id="34" name="椭圆形标注 13"/>
          <p:cNvSpPr>
            <a:spLocks noChangeArrowheads="1"/>
          </p:cNvSpPr>
          <p:nvPr/>
        </p:nvSpPr>
        <p:spPr bwMode="auto">
          <a:xfrm>
            <a:off x="5075976" y="4954432"/>
            <a:ext cx="1882775" cy="519113"/>
          </a:xfrm>
          <a:prstGeom prst="wedgeEllipseCallout">
            <a:avLst>
              <a:gd name="adj1" fmla="val -27387"/>
              <a:gd name="adj2" fmla="val -147559"/>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zh-CN" altLang="en-US" dirty="0"/>
              <a:t>同步：通知</a:t>
            </a:r>
          </a:p>
        </p:txBody>
      </p:sp>
      <p:grpSp>
        <p:nvGrpSpPr>
          <p:cNvPr id="35" name="iṡļiḓe"/>
          <p:cNvGrpSpPr/>
          <p:nvPr/>
        </p:nvGrpSpPr>
        <p:grpSpPr>
          <a:xfrm>
            <a:off x="669965" y="1478590"/>
            <a:ext cx="5638979" cy="497734"/>
            <a:chOff x="660400" y="1246237"/>
            <a:chExt cx="5638979" cy="497734"/>
          </a:xfrm>
        </p:grpSpPr>
        <p:sp>
          <p:nvSpPr>
            <p:cNvPr id="36" name="îṧľîḋé"/>
            <p:cNvSpPr txBox="1"/>
            <p:nvPr/>
          </p:nvSpPr>
          <p:spPr>
            <a:xfrm>
              <a:off x="1309446" y="1293168"/>
              <a:ext cx="4989933" cy="38942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dirty="0">
                  <a:solidFill>
                    <a:srgbClr val="0000FF"/>
                  </a:solidFill>
                </a:rPr>
                <a:t>消费者</a:t>
              </a:r>
            </a:p>
          </p:txBody>
        </p:sp>
        <p:grpSp>
          <p:nvGrpSpPr>
            <p:cNvPr id="37" name="ïS1íḋé"/>
            <p:cNvGrpSpPr/>
            <p:nvPr/>
          </p:nvGrpSpPr>
          <p:grpSpPr>
            <a:xfrm>
              <a:off x="660400" y="1246237"/>
              <a:ext cx="497734" cy="497734"/>
              <a:chOff x="660400" y="1246237"/>
              <a:chExt cx="497734" cy="497734"/>
            </a:xfrm>
          </p:grpSpPr>
          <p:sp>
            <p:nvSpPr>
              <p:cNvPr id="38" name="islîḋe"/>
              <p:cNvSpPr/>
              <p:nvPr/>
            </p:nvSpPr>
            <p:spPr>
              <a:xfrm>
                <a:off x="660400" y="1246237"/>
                <a:ext cx="497734" cy="497734"/>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39" name="îŝlîďe"/>
              <p:cNvSpPr/>
              <p:nvPr/>
            </p:nvSpPr>
            <p:spPr>
              <a:xfrm>
                <a:off x="779848" y="1377672"/>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同步信号量定义</a:t>
            </a:r>
          </a:p>
        </p:txBody>
      </p:sp>
      <p:grpSp>
        <p:nvGrpSpPr>
          <p:cNvPr id="24" name="iṡļiḓe"/>
          <p:cNvGrpSpPr/>
          <p:nvPr/>
        </p:nvGrpSpPr>
        <p:grpSpPr>
          <a:xfrm>
            <a:off x="669965" y="1478590"/>
            <a:ext cx="5638979" cy="497734"/>
            <a:chOff x="660400" y="1246237"/>
            <a:chExt cx="5638979" cy="497734"/>
          </a:xfrm>
        </p:grpSpPr>
        <p:sp>
          <p:nvSpPr>
            <p:cNvPr id="29" name="îṧľîḋé"/>
            <p:cNvSpPr txBox="1"/>
            <p:nvPr/>
          </p:nvSpPr>
          <p:spPr>
            <a:xfrm>
              <a:off x="1309446" y="1293168"/>
              <a:ext cx="4989933" cy="38942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dirty="0"/>
                <a:t>共享数据</a:t>
              </a:r>
            </a:p>
          </p:txBody>
        </p:sp>
        <p:grpSp>
          <p:nvGrpSpPr>
            <p:cNvPr id="32" name="ïS1íḋé"/>
            <p:cNvGrpSpPr/>
            <p:nvPr/>
          </p:nvGrpSpPr>
          <p:grpSpPr>
            <a:xfrm>
              <a:off x="660400" y="1246237"/>
              <a:ext cx="497734" cy="497734"/>
              <a:chOff x="660400" y="1246237"/>
              <a:chExt cx="497734" cy="497734"/>
            </a:xfrm>
          </p:grpSpPr>
          <p:sp>
            <p:nvSpPr>
              <p:cNvPr id="33" name="islîḋe"/>
              <p:cNvSpPr/>
              <p:nvPr/>
            </p:nvSpPr>
            <p:spPr>
              <a:xfrm>
                <a:off x="660400" y="1246237"/>
                <a:ext cx="497734" cy="497734"/>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34" name="îŝlîďe"/>
              <p:cNvSpPr/>
              <p:nvPr/>
            </p:nvSpPr>
            <p:spPr>
              <a:xfrm>
                <a:off x="779848" y="1377672"/>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sp>
        <p:nvSpPr>
          <p:cNvPr id="35" name="内容占位符 2"/>
          <p:cNvSpPr txBox="1"/>
          <p:nvPr/>
        </p:nvSpPr>
        <p:spPr>
          <a:xfrm>
            <a:off x="1319010" y="2074510"/>
            <a:ext cx="10014397" cy="764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rgbClr val="FF0000"/>
              </a:buClr>
              <a:buNone/>
            </a:pPr>
            <a:r>
              <a:rPr lang="en-US" altLang="zh-CN" sz="2400" dirty="0"/>
              <a:t>semaphore </a:t>
            </a:r>
            <a:r>
              <a:rPr lang="en-US" altLang="zh-CN" sz="2400" dirty="0">
                <a:solidFill>
                  <a:srgbClr val="FF0000"/>
                </a:solidFill>
              </a:rPr>
              <a:t>*full, *empty</a:t>
            </a:r>
            <a:r>
              <a:rPr lang="en-US" altLang="zh-CN" sz="2400" dirty="0"/>
              <a:t>, *m;  //full:</a:t>
            </a:r>
            <a:r>
              <a:rPr lang="zh-CN" altLang="en-US" sz="2400" dirty="0"/>
              <a:t>满缓冲区数量   </a:t>
            </a:r>
            <a:r>
              <a:rPr lang="en-US" altLang="zh-CN" sz="2400" dirty="0"/>
              <a:t>empty</a:t>
            </a:r>
            <a:r>
              <a:rPr lang="zh-CN" altLang="en-US" sz="2400" dirty="0"/>
              <a:t>：空缓冲区数量 </a:t>
            </a:r>
            <a:br>
              <a:rPr lang="zh-CN" altLang="en-US" sz="2400" dirty="0"/>
            </a:br>
            <a:endParaRPr lang="zh-CN" altLang="en-US" sz="2200" dirty="0">
              <a:solidFill>
                <a:srgbClr val="FF0000"/>
              </a:solidFill>
            </a:endParaRPr>
          </a:p>
        </p:txBody>
      </p:sp>
      <p:sp>
        <p:nvSpPr>
          <p:cNvPr id="36" name="内容占位符 2"/>
          <p:cNvSpPr txBox="1"/>
          <p:nvPr/>
        </p:nvSpPr>
        <p:spPr>
          <a:xfrm>
            <a:off x="1319010" y="2977610"/>
            <a:ext cx="10014397" cy="764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rgbClr val="FF0000"/>
              </a:buClr>
              <a:buNone/>
            </a:pPr>
            <a:r>
              <a:rPr lang="zh-CN" altLang="en-US" sz="2400" dirty="0"/>
              <a:t>初始化</a:t>
            </a:r>
            <a:r>
              <a:rPr lang="en-US" altLang="zh-CN" sz="2400" dirty="0"/>
              <a:t>:</a:t>
            </a:r>
            <a:endParaRPr lang="zh-CN" altLang="en-US" sz="2200" dirty="0">
              <a:solidFill>
                <a:srgbClr val="FF0000"/>
              </a:solidFill>
            </a:endParaRPr>
          </a:p>
        </p:txBody>
      </p:sp>
      <p:sp>
        <p:nvSpPr>
          <p:cNvPr id="37" name="内容占位符 2"/>
          <p:cNvSpPr txBox="1"/>
          <p:nvPr/>
        </p:nvSpPr>
        <p:spPr>
          <a:xfrm>
            <a:off x="1319010" y="3741677"/>
            <a:ext cx="10014397" cy="764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rgbClr val="FF0000"/>
              </a:buClr>
              <a:buNone/>
            </a:pPr>
            <a:r>
              <a:rPr lang="en-US" altLang="zh-CN" sz="2400" dirty="0">
                <a:solidFill>
                  <a:srgbClr val="FF0000"/>
                </a:solidFill>
              </a:rPr>
              <a:t>full-&gt;value = 0;	 empty-&gt;</a:t>
            </a:r>
            <a:r>
              <a:rPr lang="en-US" altLang="zh-CN" sz="2400" dirty="0" err="1">
                <a:solidFill>
                  <a:srgbClr val="FF0000"/>
                </a:solidFill>
              </a:rPr>
              <a:t>vaule</a:t>
            </a:r>
            <a:r>
              <a:rPr lang="en-US" altLang="zh-CN" sz="2400" dirty="0">
                <a:solidFill>
                  <a:srgbClr val="FF0000"/>
                </a:solidFill>
              </a:rPr>
              <a:t> = N</a:t>
            </a:r>
            <a:r>
              <a:rPr lang="en-US" altLang="zh-CN" sz="2400" dirty="0"/>
              <a:t>;	m-&gt;</a:t>
            </a:r>
            <a:r>
              <a:rPr lang="en-US" altLang="zh-CN" sz="2400" dirty="0" err="1"/>
              <a:t>vaule</a:t>
            </a:r>
            <a:r>
              <a:rPr lang="en-US" altLang="zh-CN" sz="2400" dirty="0"/>
              <a:t> = 1</a:t>
            </a:r>
            <a:r>
              <a:rPr lang="zh-CN" altLang="en-US" sz="2400" dirty="0"/>
              <a:t>；</a:t>
            </a:r>
          </a:p>
        </p:txBody>
      </p:sp>
      <p:cxnSp>
        <p:nvCxnSpPr>
          <p:cNvPr id="3" name="直接连接符 2"/>
          <p:cNvCxnSpPr/>
          <p:nvPr/>
        </p:nvCxnSpPr>
        <p:spPr>
          <a:xfrm>
            <a:off x="918832" y="4752304"/>
            <a:ext cx="104145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数据不一致例子：生产者</a:t>
            </a:r>
            <a:r>
              <a:rPr lang="en-US" altLang="zh-CN" sz="2800" b="1" dirty="0">
                <a:solidFill>
                  <a:schemeClr val="bg1"/>
                </a:solidFill>
              </a:rPr>
              <a:t>-</a:t>
            </a:r>
            <a:r>
              <a:rPr lang="zh-CN" altLang="en-US" sz="2800" b="1" dirty="0">
                <a:solidFill>
                  <a:schemeClr val="bg1"/>
                </a:solidFill>
              </a:rPr>
              <a:t>消费者问题</a:t>
            </a:r>
          </a:p>
        </p:txBody>
      </p:sp>
      <p:graphicFrame>
        <p:nvGraphicFramePr>
          <p:cNvPr id="75" name="Object 7"/>
          <p:cNvGraphicFramePr>
            <a:graphicFrameLocks noChangeAspect="1"/>
          </p:cNvGraphicFramePr>
          <p:nvPr/>
        </p:nvGraphicFramePr>
        <p:xfrm>
          <a:off x="502499" y="2601534"/>
          <a:ext cx="10894215" cy="3116686"/>
        </p:xfrm>
        <a:graphic>
          <a:graphicData uri="http://schemas.openxmlformats.org/presentationml/2006/ole">
            <mc:AlternateContent xmlns:mc="http://schemas.openxmlformats.org/markup-compatibility/2006">
              <mc:Choice xmlns:v="urn:schemas-microsoft-com:vml" Requires="v">
                <p:oleObj name="VISIO" r:id="rId2" imgW="4585970" imgH="1311910" progId="Visio.Drawing.6">
                  <p:embed/>
                </p:oleObj>
              </mc:Choice>
              <mc:Fallback>
                <p:oleObj name="VISIO" r:id="rId2" imgW="4585970" imgH="1311910" progId="Visio.Drawing.6">
                  <p:embed/>
                  <p:pic>
                    <p:nvPicPr>
                      <p:cNvPr id="0" name="图片 20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99" y="2601534"/>
                        <a:ext cx="10894215" cy="3116686"/>
                      </a:xfrm>
                      <a:prstGeom prst="rect">
                        <a:avLst/>
                      </a:prstGeom>
                      <a:noFill/>
                      <a:ln>
                        <a:noFill/>
                      </a:ln>
                      <a:effectLst/>
                    </p:spPr>
                  </p:pic>
                </p:oleObj>
              </mc:Fallback>
            </mc:AlternateContent>
          </a:graphicData>
        </a:graphic>
      </p:graphicFrame>
      <p:sp>
        <p:nvSpPr>
          <p:cNvPr id="76" name="Text Box 4"/>
          <p:cNvSpPr txBox="1">
            <a:spLocks noChangeArrowheads="1"/>
          </p:cNvSpPr>
          <p:nvPr/>
        </p:nvSpPr>
        <p:spPr bwMode="auto">
          <a:xfrm>
            <a:off x="6587587" y="1641764"/>
            <a:ext cx="196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chemeClr val="tx2"/>
                </a:solidFill>
                <a:latin typeface="+mj-lt"/>
              </a:rPr>
              <a:t>CONSUMER</a:t>
            </a:r>
          </a:p>
        </p:txBody>
      </p:sp>
      <p:sp>
        <p:nvSpPr>
          <p:cNvPr id="77" name="Text Box 5"/>
          <p:cNvSpPr txBox="1">
            <a:spLocks noChangeArrowheads="1"/>
          </p:cNvSpPr>
          <p:nvPr/>
        </p:nvSpPr>
        <p:spPr bwMode="auto">
          <a:xfrm>
            <a:off x="2746642" y="1669593"/>
            <a:ext cx="19479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dirty="0">
                <a:solidFill>
                  <a:schemeClr val="tx2"/>
                </a:solidFill>
                <a:latin typeface="+mj-lt"/>
              </a:rPr>
              <a:t>PRODUCER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解决方法</a:t>
            </a:r>
          </a:p>
        </p:txBody>
      </p:sp>
      <p:sp>
        <p:nvSpPr>
          <p:cNvPr id="35" name="内容占位符 2"/>
          <p:cNvSpPr txBox="1"/>
          <p:nvPr/>
        </p:nvSpPr>
        <p:spPr>
          <a:xfrm>
            <a:off x="559157" y="1018442"/>
            <a:ext cx="4940122" cy="5433873"/>
          </a:xfrm>
          <a:prstGeom prst="rect">
            <a:avLst/>
          </a:prstGeom>
          <a:ln>
            <a:solidFill>
              <a:schemeClr val="bg2">
                <a:lumMod val="75000"/>
              </a:schemeClr>
            </a:solidFill>
            <a:prstDash val="dash"/>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Clr>
                <a:srgbClr val="FF0000"/>
              </a:buClr>
              <a:buNone/>
            </a:pPr>
            <a:r>
              <a:rPr lang="zh-CN" altLang="en-US" sz="2300" dirty="0">
                <a:solidFill>
                  <a:srgbClr val="FF0000"/>
                </a:solidFill>
              </a:rPr>
              <a:t>生产者：</a:t>
            </a:r>
          </a:p>
          <a:p>
            <a:pPr marL="0" indent="0">
              <a:lnSpc>
                <a:spcPct val="120000"/>
              </a:lnSpc>
              <a:spcBef>
                <a:spcPts val="0"/>
              </a:spcBef>
              <a:buClr>
                <a:srgbClr val="FF0000"/>
              </a:buClr>
              <a:buNone/>
            </a:pPr>
            <a:r>
              <a:rPr lang="zh-CN" altLang="en-US" sz="2300" dirty="0"/>
              <a:t> </a:t>
            </a:r>
            <a:r>
              <a:rPr lang="en-US" altLang="zh-CN" sz="2300" dirty="0"/>
              <a:t>{ </a:t>
            </a:r>
          </a:p>
          <a:p>
            <a:pPr marL="0" indent="0">
              <a:lnSpc>
                <a:spcPct val="120000"/>
              </a:lnSpc>
              <a:spcBef>
                <a:spcPts val="0"/>
              </a:spcBef>
              <a:buClr>
                <a:srgbClr val="FF0000"/>
              </a:buClr>
              <a:buNone/>
            </a:pPr>
            <a:r>
              <a:rPr lang="en-US" altLang="zh-CN" sz="2300" dirty="0"/>
              <a:t>	…</a:t>
            </a:r>
          </a:p>
          <a:p>
            <a:pPr marL="0" indent="0">
              <a:lnSpc>
                <a:spcPct val="120000"/>
              </a:lnSpc>
              <a:spcBef>
                <a:spcPts val="0"/>
              </a:spcBef>
              <a:buClr>
                <a:srgbClr val="FF0000"/>
              </a:buClr>
              <a:buNone/>
            </a:pPr>
            <a:r>
              <a:rPr lang="en-US" altLang="zh-CN" sz="2300" dirty="0"/>
              <a:t>	</a:t>
            </a:r>
            <a:r>
              <a:rPr lang="zh-CN" altLang="en-US" sz="2300" dirty="0"/>
              <a:t>生产一个产品</a:t>
            </a:r>
          </a:p>
          <a:p>
            <a:pPr marL="0" indent="0">
              <a:lnSpc>
                <a:spcPct val="120000"/>
              </a:lnSpc>
              <a:spcBef>
                <a:spcPts val="0"/>
              </a:spcBef>
              <a:buClr>
                <a:srgbClr val="FF0000"/>
              </a:buClr>
              <a:buNone/>
            </a:pPr>
            <a:r>
              <a:rPr lang="zh-CN" altLang="en-US" sz="2300" dirty="0"/>
              <a:t>	</a:t>
            </a:r>
            <a:r>
              <a:rPr lang="en-US" altLang="zh-CN" sz="2300" dirty="0"/>
              <a:t>…</a:t>
            </a:r>
          </a:p>
          <a:p>
            <a:pPr marL="0" indent="0">
              <a:lnSpc>
                <a:spcPct val="120000"/>
              </a:lnSpc>
              <a:spcBef>
                <a:spcPts val="0"/>
              </a:spcBef>
              <a:buClr>
                <a:srgbClr val="FF0000"/>
              </a:buClr>
              <a:buNone/>
            </a:pPr>
            <a:r>
              <a:rPr lang="en-US" altLang="zh-CN" sz="2300" dirty="0"/>
              <a:t>	</a:t>
            </a:r>
            <a:r>
              <a:rPr lang="en-US" altLang="zh-CN" sz="2300" dirty="0">
                <a:solidFill>
                  <a:srgbClr val="FF0000"/>
                </a:solidFill>
              </a:rPr>
              <a:t>wait(empty);</a:t>
            </a:r>
          </a:p>
          <a:p>
            <a:pPr marL="0" indent="0">
              <a:lnSpc>
                <a:spcPct val="120000"/>
              </a:lnSpc>
              <a:spcBef>
                <a:spcPts val="0"/>
              </a:spcBef>
              <a:buClr>
                <a:srgbClr val="FF0000"/>
              </a:buClr>
              <a:buNone/>
            </a:pPr>
            <a:r>
              <a:rPr lang="en-US" altLang="zh-CN" sz="2300" dirty="0"/>
              <a:t>	wait(m);</a:t>
            </a:r>
          </a:p>
          <a:p>
            <a:pPr marL="0" indent="0">
              <a:lnSpc>
                <a:spcPct val="120000"/>
              </a:lnSpc>
              <a:spcBef>
                <a:spcPts val="0"/>
              </a:spcBef>
              <a:buClr>
                <a:srgbClr val="FF0000"/>
              </a:buClr>
              <a:buNone/>
            </a:pPr>
            <a:r>
              <a:rPr lang="en-US" altLang="zh-CN" sz="2300" dirty="0"/>
              <a:t>	 …</a:t>
            </a:r>
          </a:p>
          <a:p>
            <a:pPr marL="0" indent="0">
              <a:lnSpc>
                <a:spcPct val="120000"/>
              </a:lnSpc>
              <a:spcBef>
                <a:spcPts val="0"/>
              </a:spcBef>
              <a:buClr>
                <a:srgbClr val="FF0000"/>
              </a:buClr>
              <a:buNone/>
            </a:pPr>
            <a:r>
              <a:rPr lang="en-US" altLang="zh-CN" sz="2300" dirty="0"/>
              <a:t>	</a:t>
            </a:r>
            <a:r>
              <a:rPr lang="en-US" altLang="zh-CN" sz="2300" dirty="0">
                <a:solidFill>
                  <a:srgbClr val="FF0000"/>
                </a:solidFill>
              </a:rPr>
              <a:t>C1</a:t>
            </a:r>
            <a:r>
              <a:rPr lang="zh-CN" altLang="en-US" sz="2300" dirty="0"/>
              <a:t>：把产品放入指定缓冲区</a:t>
            </a:r>
          </a:p>
          <a:p>
            <a:pPr marL="0" indent="0">
              <a:lnSpc>
                <a:spcPct val="120000"/>
              </a:lnSpc>
              <a:spcBef>
                <a:spcPts val="0"/>
              </a:spcBef>
              <a:buClr>
                <a:srgbClr val="FF0000"/>
              </a:buClr>
              <a:buNone/>
            </a:pPr>
            <a:r>
              <a:rPr lang="zh-CN" altLang="en-US" sz="2300" dirty="0"/>
              <a:t>	 </a:t>
            </a:r>
            <a:r>
              <a:rPr lang="en-US" altLang="zh-CN" sz="2300" dirty="0"/>
              <a:t>…</a:t>
            </a:r>
          </a:p>
          <a:p>
            <a:pPr marL="0" indent="0">
              <a:lnSpc>
                <a:spcPct val="120000"/>
              </a:lnSpc>
              <a:spcBef>
                <a:spcPts val="0"/>
              </a:spcBef>
              <a:buClr>
                <a:srgbClr val="FF0000"/>
              </a:buClr>
              <a:buNone/>
            </a:pPr>
            <a:r>
              <a:rPr lang="en-US" altLang="zh-CN" sz="2300" dirty="0"/>
              <a:t>	signal(m);</a:t>
            </a:r>
          </a:p>
          <a:p>
            <a:pPr marL="0" indent="0">
              <a:lnSpc>
                <a:spcPct val="120000"/>
              </a:lnSpc>
              <a:spcBef>
                <a:spcPts val="0"/>
              </a:spcBef>
              <a:buClr>
                <a:srgbClr val="FF0000"/>
              </a:buClr>
              <a:buNone/>
            </a:pPr>
            <a:r>
              <a:rPr lang="en-US" altLang="zh-CN" sz="2300" dirty="0"/>
              <a:t>	</a:t>
            </a:r>
            <a:r>
              <a:rPr lang="en-US" altLang="zh-CN" sz="2300" dirty="0">
                <a:solidFill>
                  <a:srgbClr val="FF0000"/>
                </a:solidFill>
              </a:rPr>
              <a:t>signal(full);</a:t>
            </a:r>
          </a:p>
          <a:p>
            <a:pPr marL="0" indent="0">
              <a:lnSpc>
                <a:spcPct val="120000"/>
              </a:lnSpc>
              <a:spcBef>
                <a:spcPts val="0"/>
              </a:spcBef>
              <a:buClr>
                <a:srgbClr val="FF0000"/>
              </a:buClr>
              <a:buNone/>
            </a:pPr>
            <a:r>
              <a:rPr lang="en-US" altLang="zh-CN" sz="2300" dirty="0"/>
              <a:t>	} 	</a:t>
            </a:r>
          </a:p>
        </p:txBody>
      </p:sp>
      <p:sp>
        <p:nvSpPr>
          <p:cNvPr id="12" name="内容占位符 2"/>
          <p:cNvSpPr txBox="1"/>
          <p:nvPr/>
        </p:nvSpPr>
        <p:spPr>
          <a:xfrm>
            <a:off x="6586469" y="1018442"/>
            <a:ext cx="5030275" cy="5433873"/>
          </a:xfrm>
          <a:prstGeom prst="rect">
            <a:avLst/>
          </a:prstGeom>
          <a:ln>
            <a:solidFill>
              <a:schemeClr val="bg2">
                <a:lumMod val="75000"/>
              </a:schemeClr>
            </a:solidFill>
            <a:prstDash val="dash"/>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Clr>
                <a:srgbClr val="FF0000"/>
              </a:buClr>
              <a:buNone/>
            </a:pPr>
            <a:r>
              <a:rPr lang="zh-CN" altLang="en-US" sz="2300" dirty="0">
                <a:solidFill>
                  <a:srgbClr val="0000FF"/>
                </a:solidFill>
              </a:rPr>
              <a:t>消费者：</a:t>
            </a:r>
          </a:p>
          <a:p>
            <a:pPr marL="0" indent="0">
              <a:lnSpc>
                <a:spcPct val="110000"/>
              </a:lnSpc>
              <a:spcBef>
                <a:spcPts val="0"/>
              </a:spcBef>
              <a:buClr>
                <a:srgbClr val="FF0000"/>
              </a:buClr>
              <a:buNone/>
            </a:pPr>
            <a:r>
              <a:rPr lang="zh-CN" altLang="en-US" sz="2300" dirty="0"/>
              <a:t> </a:t>
            </a:r>
            <a:r>
              <a:rPr lang="en-US" altLang="zh-CN" sz="2300" dirty="0"/>
              <a:t>{ </a:t>
            </a:r>
          </a:p>
          <a:p>
            <a:pPr marL="0" indent="0">
              <a:lnSpc>
                <a:spcPct val="110000"/>
              </a:lnSpc>
              <a:spcBef>
                <a:spcPts val="0"/>
              </a:spcBef>
              <a:buClr>
                <a:srgbClr val="FF0000"/>
              </a:buClr>
              <a:buNone/>
            </a:pPr>
            <a:r>
              <a:rPr lang="en-US" altLang="zh-CN" sz="2300" dirty="0"/>
              <a:t>	…</a:t>
            </a:r>
          </a:p>
          <a:p>
            <a:pPr marL="0" indent="0">
              <a:lnSpc>
                <a:spcPct val="110000"/>
              </a:lnSpc>
              <a:spcBef>
                <a:spcPts val="0"/>
              </a:spcBef>
              <a:buClr>
                <a:srgbClr val="FF0000"/>
              </a:buClr>
              <a:buNone/>
            </a:pPr>
            <a:r>
              <a:rPr lang="en-US" altLang="zh-CN" sz="2300" dirty="0"/>
              <a:t>	</a:t>
            </a:r>
            <a:r>
              <a:rPr lang="en-US" altLang="zh-CN" sz="2300" dirty="0">
                <a:solidFill>
                  <a:srgbClr val="FF0000"/>
                </a:solidFill>
              </a:rPr>
              <a:t>wait(full)</a:t>
            </a:r>
            <a:r>
              <a:rPr lang="zh-CN" altLang="en-US" sz="2300" dirty="0">
                <a:solidFill>
                  <a:srgbClr val="FF0000"/>
                </a:solidFill>
              </a:rPr>
              <a:t>；</a:t>
            </a:r>
          </a:p>
          <a:p>
            <a:pPr marL="0" indent="0">
              <a:lnSpc>
                <a:spcPct val="110000"/>
              </a:lnSpc>
              <a:spcBef>
                <a:spcPts val="0"/>
              </a:spcBef>
              <a:buClr>
                <a:srgbClr val="FF0000"/>
              </a:buClr>
              <a:buNone/>
            </a:pPr>
            <a:r>
              <a:rPr lang="zh-CN" altLang="en-US" sz="2300" dirty="0"/>
              <a:t>	</a:t>
            </a:r>
            <a:r>
              <a:rPr lang="en-US" altLang="zh-CN" sz="2300" dirty="0"/>
              <a:t>wait(m);</a:t>
            </a:r>
          </a:p>
          <a:p>
            <a:pPr marL="0" indent="0">
              <a:lnSpc>
                <a:spcPct val="110000"/>
              </a:lnSpc>
              <a:spcBef>
                <a:spcPts val="0"/>
              </a:spcBef>
              <a:buClr>
                <a:srgbClr val="FF0000"/>
              </a:buClr>
              <a:buNone/>
            </a:pPr>
            <a:r>
              <a:rPr lang="en-US" altLang="zh-CN" sz="2300" dirty="0"/>
              <a:t>	 …</a:t>
            </a:r>
          </a:p>
          <a:p>
            <a:pPr marL="0" indent="0">
              <a:lnSpc>
                <a:spcPct val="110000"/>
              </a:lnSpc>
              <a:spcBef>
                <a:spcPts val="0"/>
              </a:spcBef>
              <a:buClr>
                <a:srgbClr val="FF0000"/>
              </a:buClr>
              <a:buNone/>
            </a:pPr>
            <a:r>
              <a:rPr lang="en-US" altLang="zh-CN" sz="2300" dirty="0"/>
              <a:t>	C2</a:t>
            </a:r>
            <a:r>
              <a:rPr lang="zh-CN" altLang="en-US" sz="2300" dirty="0"/>
              <a:t>：从指定缓冲区取出产品</a:t>
            </a:r>
          </a:p>
          <a:p>
            <a:pPr marL="0" indent="0">
              <a:lnSpc>
                <a:spcPct val="110000"/>
              </a:lnSpc>
              <a:spcBef>
                <a:spcPts val="0"/>
              </a:spcBef>
              <a:buClr>
                <a:srgbClr val="FF0000"/>
              </a:buClr>
              <a:buNone/>
            </a:pPr>
            <a:r>
              <a:rPr lang="zh-CN" altLang="en-US" sz="2300" dirty="0"/>
              <a:t>	 </a:t>
            </a:r>
            <a:r>
              <a:rPr lang="en-US" altLang="zh-CN" sz="2300" dirty="0"/>
              <a:t>…</a:t>
            </a:r>
          </a:p>
          <a:p>
            <a:pPr marL="0" indent="0">
              <a:lnSpc>
                <a:spcPct val="110000"/>
              </a:lnSpc>
              <a:spcBef>
                <a:spcPts val="0"/>
              </a:spcBef>
              <a:buClr>
                <a:srgbClr val="FF0000"/>
              </a:buClr>
              <a:buNone/>
            </a:pPr>
            <a:r>
              <a:rPr lang="en-US" altLang="zh-CN" sz="2300" dirty="0"/>
              <a:t>	signal(m);</a:t>
            </a:r>
          </a:p>
          <a:p>
            <a:pPr marL="0" indent="0">
              <a:lnSpc>
                <a:spcPct val="110000"/>
              </a:lnSpc>
              <a:spcBef>
                <a:spcPts val="0"/>
              </a:spcBef>
              <a:buClr>
                <a:srgbClr val="FF0000"/>
              </a:buClr>
              <a:buNone/>
            </a:pPr>
            <a:r>
              <a:rPr lang="en-US" altLang="zh-CN" sz="2300" dirty="0"/>
              <a:t>	</a:t>
            </a:r>
            <a:r>
              <a:rPr lang="en-US" altLang="zh-CN" sz="2300" dirty="0">
                <a:solidFill>
                  <a:srgbClr val="FF0000"/>
                </a:solidFill>
              </a:rPr>
              <a:t>signal(empty);</a:t>
            </a:r>
          </a:p>
          <a:p>
            <a:pPr marL="0" indent="0">
              <a:lnSpc>
                <a:spcPct val="110000"/>
              </a:lnSpc>
              <a:spcBef>
                <a:spcPts val="0"/>
              </a:spcBef>
              <a:buClr>
                <a:srgbClr val="FF0000"/>
              </a:buClr>
              <a:buNone/>
            </a:pPr>
            <a:r>
              <a:rPr lang="en-US" altLang="zh-CN" sz="2300" dirty="0"/>
              <a:t>	 …</a:t>
            </a:r>
          </a:p>
          <a:p>
            <a:pPr marL="0" indent="0">
              <a:lnSpc>
                <a:spcPct val="110000"/>
              </a:lnSpc>
              <a:spcBef>
                <a:spcPts val="0"/>
              </a:spcBef>
              <a:buClr>
                <a:srgbClr val="FF0000"/>
              </a:buClr>
              <a:buNone/>
            </a:pPr>
            <a:r>
              <a:rPr lang="en-US" altLang="zh-CN" sz="2300" dirty="0"/>
              <a:t>	</a:t>
            </a:r>
            <a:r>
              <a:rPr lang="zh-CN" altLang="en-US" sz="2300" dirty="0"/>
              <a:t>消费取出的产品</a:t>
            </a:r>
          </a:p>
          <a:p>
            <a:pPr marL="0" indent="0">
              <a:lnSpc>
                <a:spcPct val="110000"/>
              </a:lnSpc>
              <a:spcBef>
                <a:spcPts val="0"/>
              </a:spcBef>
              <a:buClr>
                <a:srgbClr val="FF0000"/>
              </a:buClr>
              <a:buNone/>
            </a:pPr>
            <a:r>
              <a:rPr lang="zh-CN" altLang="en-US" sz="2300" dirty="0"/>
              <a:t>	 </a:t>
            </a:r>
            <a:r>
              <a:rPr lang="en-US" altLang="zh-CN" sz="2300" dirty="0"/>
              <a:t>…</a:t>
            </a:r>
          </a:p>
          <a:p>
            <a:pPr marL="0" indent="0">
              <a:lnSpc>
                <a:spcPct val="110000"/>
              </a:lnSpc>
              <a:spcBef>
                <a:spcPts val="0"/>
              </a:spcBef>
              <a:buClr>
                <a:srgbClr val="FF0000"/>
              </a:buClr>
              <a:buNone/>
            </a:pPr>
            <a:r>
              <a:rPr lang="en-US" altLang="zh-CN" sz="2300" dirty="0"/>
              <a:t>	}</a:t>
            </a:r>
          </a:p>
        </p:txBody>
      </p:sp>
      <p:sp>
        <p:nvSpPr>
          <p:cNvPr id="13" name="圆角矩形标注 12"/>
          <p:cNvSpPr/>
          <p:nvPr/>
        </p:nvSpPr>
        <p:spPr bwMode="auto">
          <a:xfrm>
            <a:off x="3964379" y="2310326"/>
            <a:ext cx="2874304" cy="1726430"/>
          </a:xfrm>
          <a:prstGeom prst="wedgeRoundRectCallout">
            <a:avLst>
              <a:gd name="adj1" fmla="val -70941"/>
              <a:gd name="adj2" fmla="val 13206"/>
              <a:gd name="adj3" fmla="val 16667"/>
            </a:avLst>
          </a:prstGeom>
          <a:solidFill>
            <a:srgbClr val="FFC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0" tIns="0" rIns="0">
            <a:spAutoFit/>
          </a:bodyPr>
          <a:lstStyle/>
          <a:p>
            <a:pPr>
              <a:lnSpc>
                <a:spcPct val="123000"/>
              </a:lnSpc>
              <a:defRPr/>
            </a:pPr>
            <a:r>
              <a:rPr lang="zh-CN" altLang="en-US" sz="2000" dirty="0">
                <a:solidFill>
                  <a:schemeClr val="bg1"/>
                </a:solidFill>
              </a:rPr>
              <a:t>当</a:t>
            </a:r>
            <a:r>
              <a:rPr lang="en-US" altLang="zh-CN" sz="2000" dirty="0">
                <a:solidFill>
                  <a:schemeClr val="bg1"/>
                </a:solidFill>
              </a:rPr>
              <a:t>empty</a:t>
            </a:r>
            <a:r>
              <a:rPr lang="zh-CN" altLang="en-US" sz="2000" dirty="0">
                <a:solidFill>
                  <a:schemeClr val="bg1"/>
                </a:solidFill>
              </a:rPr>
              <a:t>大于</a:t>
            </a:r>
            <a:r>
              <a:rPr lang="en-US" altLang="zh-CN" sz="2000" dirty="0">
                <a:solidFill>
                  <a:schemeClr val="bg1"/>
                </a:solidFill>
              </a:rPr>
              <a:t>0</a:t>
            </a:r>
            <a:r>
              <a:rPr lang="zh-CN" altLang="en-US" sz="2000" dirty="0">
                <a:solidFill>
                  <a:schemeClr val="bg1"/>
                </a:solidFill>
              </a:rPr>
              <a:t>时，表示有空缓冲区，继续执行；否则，表示无空缓冲区，当前生产者阻塞。</a:t>
            </a:r>
          </a:p>
        </p:txBody>
      </p:sp>
      <p:sp>
        <p:nvSpPr>
          <p:cNvPr id="14" name="圆角矩形标注 13"/>
          <p:cNvSpPr/>
          <p:nvPr/>
        </p:nvSpPr>
        <p:spPr bwMode="auto">
          <a:xfrm>
            <a:off x="3789440" y="5287778"/>
            <a:ext cx="2624239" cy="1307592"/>
          </a:xfrm>
          <a:prstGeom prst="wedgeRoundRectCallout">
            <a:avLst>
              <a:gd name="adj1" fmla="val -72574"/>
              <a:gd name="adj2" fmla="val 4975"/>
              <a:gd name="adj3" fmla="val 16667"/>
            </a:avLst>
          </a:prstGeom>
          <a:solidFill>
            <a:srgbClr val="FFC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0" tIns="0" rIns="0">
            <a:spAutoFit/>
          </a:bodyPr>
          <a:lstStyle>
            <a:defPPr>
              <a:defRPr lang="en-U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nSpc>
                <a:spcPct val="123000"/>
              </a:lnSpc>
              <a:defRPr/>
            </a:pPr>
            <a:r>
              <a:rPr lang="zh-CN" altLang="en-US" sz="2000" dirty="0">
                <a:solidFill>
                  <a:schemeClr val="bg1"/>
                </a:solidFill>
              </a:rPr>
              <a:t>把</a:t>
            </a:r>
            <a:r>
              <a:rPr lang="en-US" altLang="zh-CN" sz="2000" dirty="0">
                <a:solidFill>
                  <a:schemeClr val="bg1"/>
                </a:solidFill>
              </a:rPr>
              <a:t>full</a:t>
            </a:r>
            <a:r>
              <a:rPr lang="zh-CN" altLang="en-US" sz="2000" dirty="0">
                <a:solidFill>
                  <a:schemeClr val="bg1"/>
                </a:solidFill>
              </a:rPr>
              <a:t>值加</a:t>
            </a:r>
            <a:r>
              <a:rPr lang="en-US" altLang="zh-CN" sz="2000" dirty="0">
                <a:solidFill>
                  <a:schemeClr val="bg1"/>
                </a:solidFill>
              </a:rPr>
              <a:t>1</a:t>
            </a:r>
            <a:r>
              <a:rPr lang="zh-CN" altLang="en-US" sz="2000" dirty="0">
                <a:solidFill>
                  <a:schemeClr val="bg1"/>
                </a:solidFill>
              </a:rPr>
              <a:t>，如果有消费者等在</a:t>
            </a:r>
            <a:r>
              <a:rPr lang="en-US" altLang="zh-CN" sz="2000" dirty="0">
                <a:solidFill>
                  <a:schemeClr val="bg1"/>
                </a:solidFill>
              </a:rPr>
              <a:t>full</a:t>
            </a:r>
            <a:r>
              <a:rPr lang="zh-CN" altLang="en-US" sz="2000" dirty="0">
                <a:solidFill>
                  <a:schemeClr val="bg1"/>
                </a:solidFill>
              </a:rPr>
              <a:t>的</a:t>
            </a:r>
            <a:r>
              <a:rPr lang="en-US" altLang="zh-CN" sz="2000" dirty="0">
                <a:solidFill>
                  <a:schemeClr val="bg1"/>
                </a:solidFill>
              </a:rPr>
              <a:t> </a:t>
            </a:r>
            <a:r>
              <a:rPr lang="zh-CN" altLang="en-US" sz="2000" dirty="0">
                <a:solidFill>
                  <a:schemeClr val="bg1"/>
                </a:solidFill>
              </a:rPr>
              <a:t>队列上，则唤醒该消费者。</a:t>
            </a:r>
            <a:endParaRPr lang="en-US" altLang="zh-CN" sz="2000" dirty="0">
              <a:solidFill>
                <a:schemeClr val="bg1"/>
              </a:solidFill>
            </a:endParaRPr>
          </a:p>
        </p:txBody>
      </p:sp>
      <p:sp>
        <p:nvSpPr>
          <p:cNvPr id="15" name="圆角矩形标注 14"/>
          <p:cNvSpPr/>
          <p:nvPr/>
        </p:nvSpPr>
        <p:spPr bwMode="auto">
          <a:xfrm>
            <a:off x="7868990" y="846587"/>
            <a:ext cx="4018210" cy="1307592"/>
          </a:xfrm>
          <a:prstGeom prst="wedgeRoundRectCallout">
            <a:avLst>
              <a:gd name="adj1" fmla="val 1612"/>
              <a:gd name="adj2" fmla="val 62856"/>
              <a:gd name="adj3" fmla="val 16667"/>
            </a:avLst>
          </a:prstGeom>
          <a:solidFill>
            <a:srgbClr val="FFC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0" tIns="0" rIns="0">
            <a:spAutoFit/>
          </a:bodyPr>
          <a:lstStyle/>
          <a:p>
            <a:pPr>
              <a:lnSpc>
                <a:spcPct val="123000"/>
              </a:lnSpc>
              <a:defRPr/>
            </a:pPr>
            <a:r>
              <a:rPr lang="zh-CN" altLang="en-US" sz="2000" dirty="0">
                <a:solidFill>
                  <a:schemeClr val="bg1"/>
                </a:solidFill>
              </a:rPr>
              <a:t>当</a:t>
            </a:r>
            <a:r>
              <a:rPr lang="en-US" altLang="zh-CN" sz="2000" dirty="0">
                <a:solidFill>
                  <a:schemeClr val="bg1"/>
                </a:solidFill>
              </a:rPr>
              <a:t>full</a:t>
            </a:r>
            <a:r>
              <a:rPr lang="zh-CN" altLang="en-US" sz="2000" dirty="0">
                <a:solidFill>
                  <a:schemeClr val="bg1"/>
                </a:solidFill>
              </a:rPr>
              <a:t>大于</a:t>
            </a:r>
            <a:r>
              <a:rPr lang="en-US" altLang="zh-CN" sz="2000" dirty="0">
                <a:solidFill>
                  <a:schemeClr val="bg1"/>
                </a:solidFill>
              </a:rPr>
              <a:t>0</a:t>
            </a:r>
            <a:r>
              <a:rPr lang="zh-CN" altLang="en-US" sz="2000" dirty="0">
                <a:solidFill>
                  <a:schemeClr val="bg1"/>
                </a:solidFill>
              </a:rPr>
              <a:t>时，表示有满缓冲区，继续执行；否则，表示无满缓冲区，当前消费者阻塞。</a:t>
            </a:r>
          </a:p>
        </p:txBody>
      </p:sp>
      <p:sp>
        <p:nvSpPr>
          <p:cNvPr id="16" name="圆角矩形标注 15"/>
          <p:cNvSpPr/>
          <p:nvPr/>
        </p:nvSpPr>
        <p:spPr bwMode="auto">
          <a:xfrm>
            <a:off x="8516692" y="5144723"/>
            <a:ext cx="3370508" cy="1307592"/>
          </a:xfrm>
          <a:prstGeom prst="wedgeRoundRectCallout">
            <a:avLst>
              <a:gd name="adj1" fmla="val -41906"/>
              <a:gd name="adj2" fmla="val -65834"/>
              <a:gd name="adj3" fmla="val 16667"/>
            </a:avLst>
          </a:prstGeom>
          <a:solidFill>
            <a:srgbClr val="FFC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square" lIns="0" tIns="0" rIns="0">
            <a:spAutoFit/>
          </a:bodyPr>
          <a:lstStyle>
            <a:defPPr>
              <a:defRPr lang="en-U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nSpc>
                <a:spcPct val="123000"/>
              </a:lnSpc>
              <a:defRPr/>
            </a:pPr>
            <a:r>
              <a:rPr lang="zh-CN" altLang="en-US" sz="2000" dirty="0">
                <a:solidFill>
                  <a:schemeClr val="bg1"/>
                </a:solidFill>
              </a:rPr>
              <a:t>把</a:t>
            </a:r>
            <a:r>
              <a:rPr lang="en-US" altLang="zh-CN" sz="2000" dirty="0">
                <a:solidFill>
                  <a:schemeClr val="bg1"/>
                </a:solidFill>
              </a:rPr>
              <a:t>empty</a:t>
            </a:r>
            <a:r>
              <a:rPr lang="zh-CN" altLang="en-US" sz="2000" dirty="0">
                <a:solidFill>
                  <a:schemeClr val="bg1"/>
                </a:solidFill>
              </a:rPr>
              <a:t>值加</a:t>
            </a:r>
            <a:r>
              <a:rPr lang="en-US" altLang="zh-CN" sz="2000" dirty="0">
                <a:solidFill>
                  <a:schemeClr val="bg1"/>
                </a:solidFill>
              </a:rPr>
              <a:t>1</a:t>
            </a:r>
            <a:r>
              <a:rPr lang="zh-CN" altLang="en-US" sz="2000" dirty="0">
                <a:solidFill>
                  <a:schemeClr val="bg1"/>
                </a:solidFill>
              </a:rPr>
              <a:t>，如果有生产者等在</a:t>
            </a:r>
            <a:r>
              <a:rPr lang="en-US" altLang="zh-CN" sz="2000" dirty="0">
                <a:solidFill>
                  <a:schemeClr val="bg1"/>
                </a:solidFill>
              </a:rPr>
              <a:t>empty</a:t>
            </a:r>
            <a:r>
              <a:rPr lang="zh-CN" altLang="en-US" sz="2000" dirty="0">
                <a:solidFill>
                  <a:schemeClr val="bg1"/>
                </a:solidFill>
              </a:rPr>
              <a:t>的队列上，则唤醒该生产者。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利用</a:t>
            </a:r>
            <a:r>
              <a:rPr lang="en-US" altLang="zh-CN" sz="2800" b="1" dirty="0">
                <a:solidFill>
                  <a:schemeClr val="bg1"/>
                </a:solidFill>
              </a:rPr>
              <a:t>AND</a:t>
            </a:r>
            <a:r>
              <a:rPr lang="zh-CN" altLang="en-US" sz="2800" b="1" dirty="0">
                <a:solidFill>
                  <a:schemeClr val="bg1"/>
                </a:solidFill>
              </a:rPr>
              <a:t>信号量解决生产者</a:t>
            </a:r>
            <a:r>
              <a:rPr lang="en-US" altLang="zh-CN" sz="2800" b="1" dirty="0">
                <a:solidFill>
                  <a:schemeClr val="bg1"/>
                </a:solidFill>
              </a:rPr>
              <a:t>-</a:t>
            </a:r>
            <a:r>
              <a:rPr lang="zh-CN" altLang="en-US" sz="2800" b="1" dirty="0">
                <a:solidFill>
                  <a:schemeClr val="bg1"/>
                </a:solidFill>
              </a:rPr>
              <a:t>消费者问题</a:t>
            </a:r>
          </a:p>
        </p:txBody>
      </p:sp>
      <p:sp>
        <p:nvSpPr>
          <p:cNvPr id="24" name="Text Box 3"/>
          <p:cNvSpPr txBox="1">
            <a:spLocks noChangeArrowheads="1"/>
          </p:cNvSpPr>
          <p:nvPr/>
        </p:nvSpPr>
        <p:spPr bwMode="auto">
          <a:xfrm>
            <a:off x="905143" y="1079753"/>
            <a:ext cx="9477375" cy="1200329"/>
          </a:xfrm>
          <a:prstGeom prst="rect">
            <a:avLst/>
          </a:prstGeom>
          <a:noFill/>
          <a:ln>
            <a:noFill/>
          </a:ln>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mn-ea"/>
                <a:ea typeface="+mn-ea"/>
                <a:cs typeface="Times New Roman" panose="02020603050405020304" pitchFamily="18" charset="0"/>
              </a:rPr>
              <a:t>int in=0,out=0;</a:t>
            </a:r>
            <a:endParaRPr lang="zh-CN" altLang="zh-CN" sz="2400" dirty="0">
              <a:latin typeface="+mn-ea"/>
              <a:ea typeface="+mn-ea"/>
              <a:cs typeface="Times New Roman" panose="02020603050405020304" pitchFamily="18" charset="0"/>
            </a:endParaRPr>
          </a:p>
          <a:p>
            <a:r>
              <a:rPr lang="en-US" altLang="zh-CN" sz="2400" dirty="0">
                <a:latin typeface="+mn-ea"/>
                <a:ea typeface="+mn-ea"/>
                <a:cs typeface="Times New Roman" panose="02020603050405020304" pitchFamily="18" charset="0"/>
              </a:rPr>
              <a:t>item buffer[n];</a:t>
            </a:r>
            <a:endParaRPr lang="zh-CN" altLang="zh-CN" sz="2400" dirty="0">
              <a:latin typeface="+mn-ea"/>
              <a:ea typeface="+mn-ea"/>
              <a:cs typeface="Times New Roman" panose="02020603050405020304" pitchFamily="18" charset="0"/>
            </a:endParaRPr>
          </a:p>
          <a:p>
            <a:r>
              <a:rPr lang="en-US" altLang="zh-CN" sz="2400" dirty="0">
                <a:latin typeface="+mn-ea"/>
                <a:ea typeface="+mn-ea"/>
                <a:cs typeface="Times New Roman" panose="02020603050405020304" pitchFamily="18" charset="0"/>
              </a:rPr>
              <a:t>semaphore </a:t>
            </a:r>
            <a:r>
              <a:rPr lang="en-US" altLang="zh-CN" sz="2400" dirty="0" err="1">
                <a:latin typeface="+mn-ea"/>
                <a:ea typeface="+mn-ea"/>
                <a:cs typeface="Times New Roman" panose="02020603050405020304" pitchFamily="18" charset="0"/>
              </a:rPr>
              <a:t>mutex</a:t>
            </a:r>
            <a:r>
              <a:rPr lang="en-US" altLang="zh-CN" sz="2400" dirty="0">
                <a:latin typeface="+mn-ea"/>
                <a:ea typeface="+mn-ea"/>
                <a:cs typeface="Times New Roman" panose="02020603050405020304" pitchFamily="18" charset="0"/>
              </a:rPr>
              <a:t>=1,empty=</a:t>
            </a:r>
            <a:r>
              <a:rPr lang="en-US" altLang="zh-CN" sz="2400" dirty="0" err="1">
                <a:latin typeface="+mn-ea"/>
                <a:ea typeface="+mn-ea"/>
                <a:cs typeface="Times New Roman" panose="02020603050405020304" pitchFamily="18" charset="0"/>
              </a:rPr>
              <a:t>n,full</a:t>
            </a:r>
            <a:r>
              <a:rPr lang="en-US" altLang="zh-CN" sz="2400" dirty="0">
                <a:latin typeface="+mn-ea"/>
                <a:ea typeface="+mn-ea"/>
                <a:cs typeface="Times New Roman" panose="02020603050405020304" pitchFamily="18" charset="0"/>
              </a:rPr>
              <a:t>=0;</a:t>
            </a:r>
            <a:endParaRPr lang="zh-CN" altLang="zh-CN" sz="2400" dirty="0">
              <a:latin typeface="+mn-ea"/>
              <a:ea typeface="+mn-ea"/>
              <a:cs typeface="Times New Roman" panose="02020603050405020304" pitchFamily="18" charset="0"/>
            </a:endParaRPr>
          </a:p>
        </p:txBody>
      </p:sp>
      <p:sp>
        <p:nvSpPr>
          <p:cNvPr id="29" name="Rectangle 6"/>
          <p:cNvSpPr txBox="1">
            <a:spLocks noChangeArrowheads="1"/>
          </p:cNvSpPr>
          <p:nvPr/>
        </p:nvSpPr>
        <p:spPr>
          <a:xfrm>
            <a:off x="1008174" y="2423097"/>
            <a:ext cx="4890350" cy="4170886"/>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US" altLang="zh-CN" sz="2400" dirty="0">
                <a:latin typeface="+mj-lt"/>
              </a:rPr>
              <a:t>void </a:t>
            </a:r>
            <a:r>
              <a:rPr lang="en-US" altLang="zh-CN" sz="2400" dirty="0" err="1">
                <a:solidFill>
                  <a:srgbClr val="FF0000"/>
                </a:solidFill>
                <a:latin typeface="+mj-lt"/>
              </a:rPr>
              <a:t>proceducer</a:t>
            </a:r>
            <a:r>
              <a:rPr lang="en-US" altLang="zh-CN" sz="2400" dirty="0">
                <a:latin typeface="+mj-lt"/>
              </a:rPr>
              <a:t>() {</a:t>
            </a:r>
            <a:endParaRPr lang="zh-CN" altLang="zh-CN" sz="2400" dirty="0">
              <a:latin typeface="+mj-lt"/>
            </a:endParaRPr>
          </a:p>
          <a:p>
            <a:pPr marL="0" indent="0">
              <a:buFont typeface="Wingdings 2" panose="05020102010507070707" pitchFamily="18" charset="2"/>
              <a:buNone/>
            </a:pPr>
            <a:r>
              <a:rPr lang="en-US" altLang="zh-CN" sz="2400" dirty="0">
                <a:latin typeface="+mj-lt"/>
              </a:rPr>
              <a:t>    do {</a:t>
            </a:r>
          </a:p>
          <a:p>
            <a:pPr marL="0" indent="0">
              <a:buFont typeface="Wingdings 2" panose="05020102010507070707" pitchFamily="18" charset="2"/>
              <a:buNone/>
            </a:pPr>
            <a:r>
              <a:rPr lang="en-US" altLang="zh-CN" sz="2400" dirty="0">
                <a:latin typeface="+mj-lt"/>
              </a:rPr>
              <a:t>	producer an item </a:t>
            </a:r>
            <a:r>
              <a:rPr lang="en-US" altLang="zh-CN" sz="2400" dirty="0" err="1">
                <a:latin typeface="+mj-lt"/>
              </a:rPr>
              <a:t>nextp</a:t>
            </a:r>
            <a:r>
              <a:rPr lang="en-US" altLang="zh-CN" sz="2400" dirty="0">
                <a:latin typeface="+mj-lt"/>
              </a:rPr>
              <a:t>; </a:t>
            </a:r>
          </a:p>
          <a:p>
            <a:pPr marL="914400" lvl="2" indent="0">
              <a:buFont typeface="Wingdings 2" panose="05020102010507070707" pitchFamily="18" charset="2"/>
              <a:buNone/>
            </a:pPr>
            <a:r>
              <a:rPr lang="en-US" altLang="zh-CN" sz="2400" dirty="0">
                <a:latin typeface="+mj-lt"/>
              </a:rPr>
              <a:t>…</a:t>
            </a:r>
            <a:r>
              <a:rPr lang="ar-SA" altLang="zh-CN" sz="2400" dirty="0">
                <a:latin typeface="+mj-lt"/>
              </a:rPr>
              <a:t>　</a:t>
            </a:r>
            <a:r>
              <a:rPr lang="en-US" altLang="zh-CN" sz="2400" dirty="0">
                <a:latin typeface="+mj-lt"/>
              </a:rPr>
              <a:t>	  </a:t>
            </a:r>
            <a:r>
              <a:rPr lang="ar-SA" altLang="zh-CN" sz="2400" dirty="0">
                <a:latin typeface="+mj-lt"/>
              </a:rPr>
              <a:t>　　　　　　　</a:t>
            </a:r>
            <a:endParaRPr lang="en-US" altLang="zh-CN" sz="2400" dirty="0">
              <a:latin typeface="+mj-lt"/>
            </a:endParaRPr>
          </a:p>
          <a:p>
            <a:pPr marL="914400" lvl="2" indent="0">
              <a:buFont typeface="Wingdings 2" panose="05020102010507070707" pitchFamily="18" charset="2"/>
              <a:buNone/>
            </a:pPr>
            <a:r>
              <a:rPr lang="en-US" altLang="zh-CN" sz="2400" dirty="0" err="1">
                <a:latin typeface="+mj-lt"/>
              </a:rPr>
              <a:t>Swait</a:t>
            </a:r>
            <a:r>
              <a:rPr lang="en-US" altLang="zh-CN" sz="2400" dirty="0">
                <a:latin typeface="+mj-lt"/>
              </a:rPr>
              <a:t>(empty</a:t>
            </a:r>
            <a:r>
              <a:rPr lang="ar-SA" altLang="zh-CN" sz="2400" dirty="0">
                <a:latin typeface="+mj-lt"/>
              </a:rPr>
              <a:t>，</a:t>
            </a:r>
            <a:r>
              <a:rPr lang="en-US" altLang="zh-CN" sz="2400" dirty="0" err="1">
                <a:latin typeface="+mj-lt"/>
              </a:rPr>
              <a:t>mutex</a:t>
            </a:r>
            <a:r>
              <a:rPr lang="en-US" altLang="zh-CN" sz="2400" dirty="0">
                <a:latin typeface="+mj-lt"/>
              </a:rPr>
              <a:t>)</a:t>
            </a:r>
            <a:r>
              <a:rPr lang="ar-SA" altLang="zh-CN" sz="2400" dirty="0">
                <a:latin typeface="+mj-lt"/>
              </a:rPr>
              <a:t>；</a:t>
            </a:r>
            <a:r>
              <a:rPr lang="en-US" altLang="zh-CN" sz="2400" dirty="0">
                <a:latin typeface="+mj-lt"/>
              </a:rPr>
              <a:t>buffer[in]= </a:t>
            </a:r>
            <a:r>
              <a:rPr lang="en-US" altLang="zh-CN" sz="2400" dirty="0" err="1">
                <a:latin typeface="+mj-lt"/>
              </a:rPr>
              <a:t>nextp</a:t>
            </a:r>
            <a:r>
              <a:rPr lang="en-US" altLang="zh-CN" sz="2400" dirty="0">
                <a:latin typeface="+mj-lt"/>
              </a:rPr>
              <a:t>;</a:t>
            </a:r>
          </a:p>
          <a:p>
            <a:pPr marL="914400" lvl="2" indent="0">
              <a:buFont typeface="Wingdings 2" panose="05020102010507070707" pitchFamily="18" charset="2"/>
              <a:buNone/>
            </a:pPr>
            <a:r>
              <a:rPr lang="en-US" altLang="zh-CN" sz="2400" dirty="0">
                <a:latin typeface="+mj-lt"/>
              </a:rPr>
              <a:t>in = (in+1) % n;</a:t>
            </a:r>
          </a:p>
          <a:p>
            <a:pPr marL="914400" lvl="2" indent="0">
              <a:buFont typeface="Wingdings 2" panose="05020102010507070707" pitchFamily="18" charset="2"/>
              <a:buNone/>
            </a:pPr>
            <a:r>
              <a:rPr lang="en-US" altLang="zh-CN" sz="2400" dirty="0" err="1">
                <a:latin typeface="+mj-lt"/>
              </a:rPr>
              <a:t>Ssignal</a:t>
            </a:r>
            <a:r>
              <a:rPr lang="en-US" altLang="zh-CN" sz="2400" dirty="0">
                <a:latin typeface="+mj-lt"/>
              </a:rPr>
              <a:t>(</a:t>
            </a:r>
            <a:r>
              <a:rPr lang="en-US" altLang="zh-CN" sz="2400" dirty="0" err="1">
                <a:latin typeface="+mj-lt"/>
              </a:rPr>
              <a:t>mutex,full</a:t>
            </a:r>
            <a:r>
              <a:rPr lang="en-US" altLang="zh-CN" sz="2400" dirty="0">
                <a:latin typeface="+mj-lt"/>
              </a:rPr>
              <a:t>);</a:t>
            </a:r>
          </a:p>
          <a:p>
            <a:pPr marL="0" indent="0">
              <a:buFont typeface="Wingdings 2" panose="05020102010507070707" pitchFamily="18" charset="2"/>
              <a:buNone/>
            </a:pPr>
            <a:r>
              <a:rPr lang="en-US" altLang="zh-CN" sz="2400" dirty="0">
                <a:latin typeface="+mj-lt"/>
              </a:rPr>
              <a:t>     }while(TRUE);</a:t>
            </a:r>
          </a:p>
          <a:p>
            <a:pPr marL="0" indent="0">
              <a:buFont typeface="Wingdings 2" panose="05020102010507070707" pitchFamily="18" charset="2"/>
              <a:buNone/>
            </a:pPr>
            <a:r>
              <a:rPr lang="en-US" altLang="zh-CN" sz="2400" dirty="0">
                <a:latin typeface="+mj-lt"/>
              </a:rPr>
              <a:t>}</a:t>
            </a:r>
          </a:p>
        </p:txBody>
      </p:sp>
      <p:sp>
        <p:nvSpPr>
          <p:cNvPr id="32" name="Rectangle 7"/>
          <p:cNvSpPr txBox="1">
            <a:spLocks noChangeArrowheads="1"/>
          </p:cNvSpPr>
          <p:nvPr/>
        </p:nvSpPr>
        <p:spPr>
          <a:xfrm>
            <a:off x="6443470" y="2423096"/>
            <a:ext cx="5443730" cy="4621647"/>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US" altLang="zh-CN" sz="2400" dirty="0"/>
              <a:t>void </a:t>
            </a:r>
            <a:r>
              <a:rPr lang="en-US" altLang="zh-CN" sz="2400" dirty="0" err="1">
                <a:solidFill>
                  <a:srgbClr val="FF0000"/>
                </a:solidFill>
              </a:rPr>
              <a:t>proceducer</a:t>
            </a:r>
            <a:r>
              <a:rPr lang="en-US" altLang="zh-CN" sz="2400" dirty="0"/>
              <a:t>() {</a:t>
            </a:r>
            <a:endParaRPr lang="zh-CN" altLang="zh-CN" sz="2400" dirty="0"/>
          </a:p>
          <a:p>
            <a:pPr marL="0" indent="0">
              <a:buFont typeface="Wingdings 2" panose="05020102010507070707" pitchFamily="18" charset="2"/>
              <a:buNone/>
            </a:pPr>
            <a:r>
              <a:rPr lang="en-US" altLang="zh-CN" sz="2400" dirty="0"/>
              <a:t>    do {</a:t>
            </a:r>
            <a:endParaRPr lang="zh-CN" altLang="zh-CN" sz="2400" dirty="0"/>
          </a:p>
          <a:p>
            <a:pPr marL="0" indent="0">
              <a:buFont typeface="Wingdings 2" panose="05020102010507070707" pitchFamily="18" charset="2"/>
              <a:buNone/>
            </a:pPr>
            <a:r>
              <a:rPr lang="en-US" altLang="zh-CN" sz="2400" dirty="0"/>
              <a:t>	</a:t>
            </a:r>
            <a:r>
              <a:rPr lang="en-US" altLang="zh-CN" sz="2400" dirty="0" err="1"/>
              <a:t>Swait</a:t>
            </a:r>
            <a:r>
              <a:rPr lang="en-US" altLang="zh-CN" sz="2400" dirty="0"/>
              <a:t>(</a:t>
            </a:r>
            <a:r>
              <a:rPr lang="en-US" altLang="zh-CN" sz="2400" dirty="0" err="1"/>
              <a:t>full,mutex</a:t>
            </a:r>
            <a:r>
              <a:rPr lang="en-US" altLang="zh-CN" sz="2400" dirty="0"/>
              <a:t>);</a:t>
            </a:r>
          </a:p>
          <a:p>
            <a:pPr marL="0" indent="0">
              <a:buFont typeface="Wingdings 2" panose="05020102010507070707" pitchFamily="18" charset="2"/>
              <a:buNone/>
            </a:pPr>
            <a:r>
              <a:rPr lang="en-US" altLang="zh-CN" sz="2400" dirty="0"/>
              <a:t>	</a:t>
            </a:r>
            <a:r>
              <a:rPr lang="en-US" altLang="zh-CN" sz="2400" dirty="0" err="1"/>
              <a:t>nextc</a:t>
            </a:r>
            <a:r>
              <a:rPr lang="en-US" altLang="zh-CN" sz="2400" dirty="0"/>
              <a:t>=buffer[out];</a:t>
            </a:r>
          </a:p>
          <a:p>
            <a:pPr marL="0" indent="0">
              <a:buFont typeface="Wingdings 2" panose="05020102010507070707" pitchFamily="18" charset="2"/>
              <a:buNone/>
            </a:pPr>
            <a:r>
              <a:rPr lang="en-US" altLang="zh-CN" sz="2400" dirty="0"/>
              <a:t>	out= (out+1) % n;</a:t>
            </a:r>
          </a:p>
          <a:p>
            <a:pPr marL="0" indent="0">
              <a:buFont typeface="Wingdings 2" panose="05020102010507070707" pitchFamily="18" charset="2"/>
              <a:buNone/>
            </a:pPr>
            <a:r>
              <a:rPr lang="en-US" altLang="zh-CN" sz="2400" dirty="0"/>
              <a:t>	</a:t>
            </a:r>
            <a:r>
              <a:rPr lang="en-US" altLang="zh-CN" sz="2400" dirty="0" err="1"/>
              <a:t>Ssignal</a:t>
            </a:r>
            <a:r>
              <a:rPr lang="en-US" altLang="zh-CN" sz="2400" dirty="0"/>
              <a:t>(</a:t>
            </a:r>
            <a:r>
              <a:rPr lang="en-US" altLang="zh-CN" sz="2400" dirty="0" err="1"/>
              <a:t>mutex,empth</a:t>
            </a:r>
            <a:r>
              <a:rPr lang="en-US" altLang="zh-CN" sz="2400" dirty="0"/>
              <a:t>);</a:t>
            </a:r>
          </a:p>
          <a:p>
            <a:pPr marL="0" indent="0">
              <a:buFont typeface="Wingdings 2" panose="05020102010507070707" pitchFamily="18" charset="2"/>
              <a:buNone/>
            </a:pPr>
            <a:r>
              <a:rPr lang="en-US" altLang="zh-CN" sz="2400" dirty="0"/>
              <a:t>	</a:t>
            </a:r>
            <a:r>
              <a:rPr lang="en-US" altLang="zh-CN" sz="2400" dirty="0" err="1"/>
              <a:t>comsumer</a:t>
            </a:r>
            <a:r>
              <a:rPr lang="en-US" altLang="zh-CN" sz="2400" dirty="0"/>
              <a:t> the item in </a:t>
            </a:r>
            <a:r>
              <a:rPr lang="en-US" altLang="zh-CN" sz="2400" dirty="0" err="1"/>
              <a:t>nextc</a:t>
            </a:r>
            <a:r>
              <a:rPr lang="en-US" altLang="zh-CN" sz="2400" dirty="0"/>
              <a:t>; </a:t>
            </a:r>
          </a:p>
          <a:p>
            <a:pPr marL="0" indent="0">
              <a:buFont typeface="Wingdings 2" panose="05020102010507070707" pitchFamily="18" charset="2"/>
              <a:buNone/>
            </a:pPr>
            <a:r>
              <a:rPr lang="en-US" altLang="zh-CN" sz="2400" dirty="0"/>
              <a:t>	…</a:t>
            </a:r>
            <a:r>
              <a:rPr lang="ar-SA" altLang="zh-CN" sz="2400" dirty="0"/>
              <a:t>　</a:t>
            </a:r>
            <a:endParaRPr lang="en-US" altLang="zh-CN" sz="2400" dirty="0"/>
          </a:p>
          <a:p>
            <a:pPr marL="0" indent="0">
              <a:buFont typeface="Wingdings 2" panose="05020102010507070707" pitchFamily="18" charset="2"/>
              <a:buNone/>
            </a:pPr>
            <a:r>
              <a:rPr lang="en-US" altLang="zh-CN" sz="2400" dirty="0"/>
              <a:t>     }while(TRUE); }</a:t>
            </a:r>
          </a:p>
        </p:txBody>
      </p:sp>
      <p:cxnSp>
        <p:nvCxnSpPr>
          <p:cNvPr id="3" name="直接连接符 2"/>
          <p:cNvCxnSpPr/>
          <p:nvPr/>
        </p:nvCxnSpPr>
        <p:spPr>
          <a:xfrm>
            <a:off x="5898524" y="2603402"/>
            <a:ext cx="0" cy="359133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利用管程解决生产者</a:t>
            </a:r>
            <a:r>
              <a:rPr lang="en-US" altLang="zh-CN" sz="2800" b="1" dirty="0">
                <a:solidFill>
                  <a:schemeClr val="bg1"/>
                </a:solidFill>
              </a:rPr>
              <a:t>-</a:t>
            </a:r>
            <a:r>
              <a:rPr lang="zh-CN" altLang="en-US" sz="2800" b="1" dirty="0">
                <a:solidFill>
                  <a:schemeClr val="bg1"/>
                </a:solidFill>
              </a:rPr>
              <a:t>消费者问题</a:t>
            </a:r>
          </a:p>
        </p:txBody>
      </p:sp>
      <p:sp>
        <p:nvSpPr>
          <p:cNvPr id="29" name="Rectangle 6"/>
          <p:cNvSpPr txBox="1">
            <a:spLocks noChangeArrowheads="1"/>
          </p:cNvSpPr>
          <p:nvPr/>
        </p:nvSpPr>
        <p:spPr>
          <a:xfrm>
            <a:off x="669925" y="1109452"/>
            <a:ext cx="4890350" cy="4170886"/>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US" altLang="zh-CN" sz="2400" dirty="0">
                <a:solidFill>
                  <a:srgbClr val="FF0000"/>
                </a:solidFill>
                <a:latin typeface="+mj-lt"/>
              </a:rPr>
              <a:t>Monitor </a:t>
            </a:r>
            <a:r>
              <a:rPr lang="en-US" altLang="zh-CN" sz="2400" dirty="0" err="1">
                <a:solidFill>
                  <a:srgbClr val="FF0000"/>
                </a:solidFill>
                <a:latin typeface="+mj-lt"/>
              </a:rPr>
              <a:t>producerconsumer</a:t>
            </a:r>
            <a:r>
              <a:rPr lang="en-US" altLang="zh-CN" sz="2400" dirty="0">
                <a:latin typeface="+mj-lt"/>
              </a:rPr>
              <a:t> {       </a:t>
            </a:r>
          </a:p>
          <a:p>
            <a:pPr marL="0" indent="0">
              <a:buFont typeface="Wingdings 2" panose="05020102010507070707" pitchFamily="18" charset="2"/>
              <a:buNone/>
            </a:pPr>
            <a:r>
              <a:rPr lang="en-US" altLang="zh-CN" sz="2400" dirty="0">
                <a:latin typeface="+mj-lt"/>
              </a:rPr>
              <a:t>item buffer[N];</a:t>
            </a:r>
          </a:p>
          <a:p>
            <a:pPr marL="0" indent="0">
              <a:buFont typeface="Wingdings 2" panose="05020102010507070707" pitchFamily="18" charset="2"/>
              <a:buNone/>
            </a:pPr>
            <a:r>
              <a:rPr lang="en-US" altLang="zh-CN" sz="2400" dirty="0">
                <a:latin typeface="+mj-lt"/>
              </a:rPr>
              <a:t>int </a:t>
            </a:r>
            <a:r>
              <a:rPr lang="en-US" altLang="zh-CN" sz="2400" dirty="0" err="1">
                <a:latin typeface="+mj-lt"/>
              </a:rPr>
              <a:t>in,out</a:t>
            </a:r>
            <a:r>
              <a:rPr lang="en-US" altLang="zh-CN" sz="2400" dirty="0">
                <a:latin typeface="+mj-lt"/>
              </a:rPr>
              <a:t>;</a:t>
            </a:r>
          </a:p>
          <a:p>
            <a:pPr marL="0" indent="0">
              <a:buFont typeface="Wingdings 2" panose="05020102010507070707" pitchFamily="18" charset="2"/>
              <a:buNone/>
            </a:pPr>
            <a:r>
              <a:rPr lang="en-US" altLang="zh-CN" sz="2400" dirty="0">
                <a:latin typeface="+mj-lt"/>
              </a:rPr>
              <a:t>condition </a:t>
            </a:r>
            <a:r>
              <a:rPr lang="en-US" altLang="zh-CN" sz="2400" dirty="0" err="1">
                <a:latin typeface="+mj-lt"/>
              </a:rPr>
              <a:t>notfull,notempty</a:t>
            </a:r>
            <a:r>
              <a:rPr lang="en-US" altLang="zh-CN" sz="2400" dirty="0">
                <a:latin typeface="+mj-lt"/>
              </a:rPr>
              <a:t>;</a:t>
            </a:r>
          </a:p>
          <a:p>
            <a:pPr marL="0" indent="0">
              <a:buFont typeface="Wingdings 2" panose="05020102010507070707" pitchFamily="18" charset="2"/>
              <a:buNone/>
            </a:pPr>
            <a:r>
              <a:rPr lang="en-US" altLang="zh-CN" sz="2400" dirty="0">
                <a:latin typeface="+mj-lt"/>
              </a:rPr>
              <a:t>int count;</a:t>
            </a:r>
          </a:p>
          <a:p>
            <a:pPr marL="0" indent="0">
              <a:buFont typeface="Wingdings 2" panose="05020102010507070707" pitchFamily="18" charset="2"/>
              <a:buNone/>
            </a:pPr>
            <a:r>
              <a:rPr lang="en-US" altLang="zh-CN" sz="2400" dirty="0">
                <a:latin typeface="+mj-lt"/>
              </a:rPr>
              <a:t>public:                       </a:t>
            </a:r>
          </a:p>
          <a:p>
            <a:pPr marL="0" indent="0">
              <a:buFont typeface="Wingdings 2" panose="05020102010507070707" pitchFamily="18" charset="2"/>
              <a:buNone/>
            </a:pPr>
            <a:r>
              <a:rPr lang="en-US" altLang="zh-CN" sz="2400" dirty="0">
                <a:latin typeface="+mj-lt"/>
              </a:rPr>
              <a:t>void </a:t>
            </a:r>
            <a:r>
              <a:rPr lang="en-US" altLang="zh-CN" sz="2400" dirty="0">
                <a:solidFill>
                  <a:srgbClr val="FF0000"/>
                </a:solidFill>
                <a:latin typeface="+mj-lt"/>
              </a:rPr>
              <a:t>put</a:t>
            </a:r>
            <a:r>
              <a:rPr lang="en-US" altLang="zh-CN" sz="2400" dirty="0">
                <a:latin typeface="+mj-lt"/>
              </a:rPr>
              <a:t>(item x) {</a:t>
            </a:r>
          </a:p>
          <a:p>
            <a:pPr marL="0" indent="0">
              <a:buFont typeface="Wingdings 2" panose="05020102010507070707" pitchFamily="18" charset="2"/>
              <a:buNone/>
            </a:pPr>
            <a:r>
              <a:rPr lang="en-US" altLang="zh-CN" sz="2400" dirty="0">
                <a:latin typeface="+mj-lt"/>
              </a:rPr>
              <a:t>      if (count&gt;=N) </a:t>
            </a:r>
            <a:r>
              <a:rPr lang="en-US" altLang="zh-CN" sz="2400" dirty="0" err="1">
                <a:latin typeface="+mj-lt"/>
              </a:rPr>
              <a:t>cwait</a:t>
            </a:r>
            <a:r>
              <a:rPr lang="en-US" altLang="zh-CN" sz="2400" dirty="0">
                <a:latin typeface="+mj-lt"/>
              </a:rPr>
              <a:t>(</a:t>
            </a:r>
            <a:r>
              <a:rPr lang="en-US" altLang="zh-CN" sz="2400" dirty="0" err="1">
                <a:latin typeface="+mj-lt"/>
              </a:rPr>
              <a:t>notfull</a:t>
            </a:r>
            <a:r>
              <a:rPr lang="en-US" altLang="zh-CN" sz="2400" dirty="0">
                <a:latin typeface="+mj-lt"/>
              </a:rPr>
              <a:t>)</a:t>
            </a:r>
            <a:r>
              <a:rPr lang="zh-CN" altLang="en-US" sz="2400" dirty="0">
                <a:latin typeface="+mj-lt"/>
              </a:rPr>
              <a:t>；    </a:t>
            </a:r>
          </a:p>
          <a:p>
            <a:pPr marL="0" indent="0">
              <a:buFont typeface="Wingdings 2" panose="05020102010507070707" pitchFamily="18" charset="2"/>
              <a:buNone/>
            </a:pPr>
            <a:r>
              <a:rPr lang="zh-CN" altLang="en-US" sz="2400" dirty="0">
                <a:latin typeface="+mj-lt"/>
              </a:rPr>
              <a:t>　 </a:t>
            </a:r>
            <a:r>
              <a:rPr lang="en-US" altLang="zh-CN" sz="2400" dirty="0">
                <a:latin typeface="+mj-lt"/>
              </a:rPr>
              <a:t>buffer[in] = x</a:t>
            </a:r>
            <a:r>
              <a:rPr lang="zh-CN" altLang="en-US" sz="2400" dirty="0">
                <a:latin typeface="+mj-lt"/>
              </a:rPr>
              <a:t>；</a:t>
            </a:r>
          </a:p>
          <a:p>
            <a:pPr marL="0" indent="0">
              <a:buFont typeface="Wingdings 2" panose="05020102010507070707" pitchFamily="18" charset="2"/>
              <a:buNone/>
            </a:pPr>
            <a:r>
              <a:rPr lang="zh-CN" altLang="en-US" sz="2400" dirty="0">
                <a:latin typeface="+mj-lt"/>
              </a:rPr>
              <a:t>　 </a:t>
            </a:r>
            <a:r>
              <a:rPr lang="en-US" altLang="zh-CN" sz="2400" dirty="0">
                <a:latin typeface="+mj-lt"/>
              </a:rPr>
              <a:t>in = (in+1) % N</a:t>
            </a:r>
            <a:r>
              <a:rPr lang="zh-CN" altLang="en-US" sz="2400" dirty="0">
                <a:latin typeface="+mj-lt"/>
              </a:rPr>
              <a:t>；</a:t>
            </a:r>
          </a:p>
          <a:p>
            <a:pPr marL="0" indent="0">
              <a:buFont typeface="Wingdings 2" panose="05020102010507070707" pitchFamily="18" charset="2"/>
              <a:buNone/>
            </a:pPr>
            <a:r>
              <a:rPr lang="zh-CN" altLang="en-US" sz="2400" dirty="0">
                <a:latin typeface="+mj-lt"/>
              </a:rPr>
              <a:t>　 </a:t>
            </a:r>
            <a:r>
              <a:rPr lang="en-US" altLang="zh-CN" sz="2400" dirty="0">
                <a:latin typeface="+mj-lt"/>
              </a:rPr>
              <a:t>count++</a:t>
            </a:r>
            <a:r>
              <a:rPr lang="zh-CN" altLang="en-US" sz="2400" dirty="0">
                <a:latin typeface="+mj-lt"/>
              </a:rPr>
              <a:t>；</a:t>
            </a:r>
          </a:p>
          <a:p>
            <a:pPr marL="0" indent="0">
              <a:buFont typeface="Wingdings 2" panose="05020102010507070707" pitchFamily="18" charset="2"/>
              <a:buNone/>
            </a:pPr>
            <a:r>
              <a:rPr lang="zh-CN" altLang="en-US" sz="2400" dirty="0">
                <a:latin typeface="+mj-lt"/>
              </a:rPr>
              <a:t>　 </a:t>
            </a:r>
            <a:r>
              <a:rPr lang="en-US" altLang="zh-CN" sz="2400" dirty="0" err="1">
                <a:latin typeface="+mj-lt"/>
              </a:rPr>
              <a:t>csignal</a:t>
            </a:r>
            <a:r>
              <a:rPr lang="en-US" altLang="zh-CN" sz="2400" dirty="0">
                <a:latin typeface="+mj-lt"/>
              </a:rPr>
              <a:t>(</a:t>
            </a:r>
            <a:r>
              <a:rPr lang="en-US" altLang="zh-CN" sz="2400" dirty="0" err="1">
                <a:latin typeface="+mj-lt"/>
              </a:rPr>
              <a:t>notempty</a:t>
            </a:r>
            <a:r>
              <a:rPr lang="en-US" altLang="zh-CN" sz="2400" dirty="0">
                <a:latin typeface="+mj-lt"/>
              </a:rPr>
              <a:t>);</a:t>
            </a:r>
          </a:p>
          <a:p>
            <a:pPr marL="0" indent="0">
              <a:buFont typeface="Wingdings 2" panose="05020102010507070707" pitchFamily="18" charset="2"/>
              <a:buNone/>
            </a:pPr>
            <a:r>
              <a:rPr lang="en-US" altLang="zh-CN" sz="2400" dirty="0">
                <a:latin typeface="+mj-lt"/>
              </a:rPr>
              <a:t>}</a:t>
            </a:r>
          </a:p>
        </p:txBody>
      </p:sp>
      <p:sp>
        <p:nvSpPr>
          <p:cNvPr id="32" name="Rectangle 7"/>
          <p:cNvSpPr txBox="1">
            <a:spLocks noChangeArrowheads="1"/>
          </p:cNvSpPr>
          <p:nvPr/>
        </p:nvSpPr>
        <p:spPr>
          <a:xfrm>
            <a:off x="6494985" y="601888"/>
            <a:ext cx="5443730" cy="5863306"/>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endParaRPr lang="en-US" altLang="zh-CN" sz="2400" dirty="0"/>
          </a:p>
          <a:p>
            <a:pPr marL="0" indent="0">
              <a:buFont typeface="Wingdings 2" panose="05020102010507070707" pitchFamily="18" charset="2"/>
              <a:buNone/>
            </a:pPr>
            <a:r>
              <a:rPr lang="en-US" altLang="zh-CN" sz="2400" dirty="0"/>
              <a:t>void </a:t>
            </a:r>
            <a:r>
              <a:rPr lang="en-US" altLang="zh-CN" sz="2400" dirty="0">
                <a:solidFill>
                  <a:srgbClr val="FF0000"/>
                </a:solidFill>
              </a:rPr>
              <a:t>get</a:t>
            </a:r>
            <a:r>
              <a:rPr lang="en-US" altLang="zh-CN" sz="2400" dirty="0"/>
              <a:t>(item x) {</a:t>
            </a:r>
          </a:p>
          <a:p>
            <a:pPr marL="0" indent="0">
              <a:buFont typeface="Wingdings 2" panose="05020102010507070707" pitchFamily="18" charset="2"/>
              <a:buNone/>
            </a:pPr>
            <a:r>
              <a:rPr lang="en-US" altLang="zh-CN" sz="2400" dirty="0"/>
              <a:t>     if (count&lt;=0) </a:t>
            </a:r>
            <a:r>
              <a:rPr lang="en-US" altLang="zh-CN" sz="2400" dirty="0" err="1"/>
              <a:t>cwait</a:t>
            </a:r>
            <a:r>
              <a:rPr lang="en-US" altLang="zh-CN" sz="2400" dirty="0"/>
              <a:t>(</a:t>
            </a:r>
            <a:r>
              <a:rPr lang="en-US" altLang="zh-CN" sz="2400" dirty="0" err="1"/>
              <a:t>notempty</a:t>
            </a:r>
            <a:r>
              <a:rPr lang="en-US" altLang="zh-CN" sz="2400" dirty="0"/>
              <a:t>)</a:t>
            </a:r>
            <a:r>
              <a:rPr lang="zh-CN" altLang="en-US" sz="2400" dirty="0"/>
              <a:t>；    </a:t>
            </a:r>
          </a:p>
          <a:p>
            <a:pPr marL="0" indent="0">
              <a:buFont typeface="Wingdings 2" panose="05020102010507070707" pitchFamily="18" charset="2"/>
              <a:buNone/>
            </a:pPr>
            <a:r>
              <a:rPr lang="zh-CN" altLang="en-US" sz="2400" dirty="0"/>
              <a:t>　 </a:t>
            </a:r>
            <a:r>
              <a:rPr lang="en-US" altLang="zh-CN" sz="2400" dirty="0"/>
              <a:t>x = buffer[out]</a:t>
            </a:r>
            <a:r>
              <a:rPr lang="zh-CN" altLang="en-US" sz="2400" dirty="0"/>
              <a:t>；</a:t>
            </a:r>
          </a:p>
          <a:p>
            <a:pPr marL="0" indent="0">
              <a:buFont typeface="Wingdings 2" panose="05020102010507070707" pitchFamily="18" charset="2"/>
              <a:buNone/>
            </a:pPr>
            <a:r>
              <a:rPr lang="zh-CN" altLang="en-US" sz="2400" dirty="0"/>
              <a:t>　 </a:t>
            </a:r>
            <a:r>
              <a:rPr lang="en-US" altLang="zh-CN" sz="2400" dirty="0"/>
              <a:t>out = (out+1) % N</a:t>
            </a:r>
            <a:r>
              <a:rPr lang="zh-CN" altLang="en-US" sz="2400" dirty="0"/>
              <a:t>；</a:t>
            </a:r>
          </a:p>
          <a:p>
            <a:pPr marL="0" indent="0">
              <a:buFont typeface="Wingdings 2" panose="05020102010507070707" pitchFamily="18" charset="2"/>
              <a:buNone/>
            </a:pPr>
            <a:r>
              <a:rPr lang="zh-CN" altLang="en-US" sz="2400" dirty="0"/>
              <a:t>　 </a:t>
            </a:r>
            <a:r>
              <a:rPr lang="en-US" altLang="zh-CN" sz="2400" dirty="0"/>
              <a:t>count--</a:t>
            </a:r>
            <a:r>
              <a:rPr lang="zh-CN" altLang="en-US" sz="2400" dirty="0"/>
              <a:t>；</a:t>
            </a:r>
          </a:p>
          <a:p>
            <a:pPr marL="0" indent="0">
              <a:buFont typeface="Wingdings 2" panose="05020102010507070707" pitchFamily="18" charset="2"/>
              <a:buNone/>
            </a:pPr>
            <a:r>
              <a:rPr lang="zh-CN" altLang="en-US" sz="2400" dirty="0"/>
              <a:t>　 </a:t>
            </a:r>
            <a:r>
              <a:rPr lang="en-US" altLang="zh-CN" sz="2400" dirty="0" err="1"/>
              <a:t>csignal</a:t>
            </a:r>
            <a:r>
              <a:rPr lang="en-US" altLang="zh-CN" sz="2400" dirty="0"/>
              <a:t>(</a:t>
            </a:r>
            <a:r>
              <a:rPr lang="en-US" altLang="zh-CN" sz="2400" dirty="0" err="1"/>
              <a:t>notfull</a:t>
            </a:r>
            <a:r>
              <a:rPr lang="en-US" altLang="zh-CN" sz="2400" dirty="0"/>
              <a:t>);</a:t>
            </a:r>
          </a:p>
          <a:p>
            <a:pPr marL="0" indent="0">
              <a:buFont typeface="Wingdings 2" panose="05020102010507070707" pitchFamily="18" charset="2"/>
              <a:buNone/>
            </a:pPr>
            <a:r>
              <a:rPr lang="en-US" altLang="zh-CN" sz="2400" dirty="0"/>
              <a:t>}</a:t>
            </a:r>
          </a:p>
          <a:p>
            <a:pPr marL="0" indent="0">
              <a:buFont typeface="Wingdings 2" panose="05020102010507070707" pitchFamily="18" charset="2"/>
              <a:buNone/>
            </a:pPr>
            <a:r>
              <a:rPr lang="en-US" altLang="zh-CN" sz="2400" dirty="0"/>
              <a:t>{                                  </a:t>
            </a:r>
          </a:p>
          <a:p>
            <a:pPr marL="0" indent="0">
              <a:buFont typeface="Wingdings 2" panose="05020102010507070707" pitchFamily="18" charset="2"/>
              <a:buNone/>
            </a:pPr>
            <a:r>
              <a:rPr lang="en-US" altLang="zh-CN" sz="2400" dirty="0"/>
              <a:t>      in=0;out=0;count=0;</a:t>
            </a:r>
          </a:p>
          <a:p>
            <a:pPr marL="0" indent="0">
              <a:buFont typeface="Wingdings 2" panose="05020102010507070707" pitchFamily="18" charset="2"/>
              <a:buNone/>
            </a:pPr>
            <a:r>
              <a:rPr lang="en-US" altLang="zh-CN" sz="2400" dirty="0"/>
              <a:t>}</a:t>
            </a:r>
          </a:p>
          <a:p>
            <a:pPr marL="0" indent="0">
              <a:buFont typeface="Wingdings 2" panose="05020102010507070707" pitchFamily="18" charset="2"/>
              <a:buNone/>
            </a:pPr>
            <a:r>
              <a:rPr lang="en-US" altLang="zh-CN" sz="2400" dirty="0"/>
              <a:t>}PC;</a:t>
            </a:r>
          </a:p>
        </p:txBody>
      </p:sp>
      <p:cxnSp>
        <p:nvCxnSpPr>
          <p:cNvPr id="3" name="直接连接符 2"/>
          <p:cNvCxnSpPr/>
          <p:nvPr/>
        </p:nvCxnSpPr>
        <p:spPr>
          <a:xfrm>
            <a:off x="5705340" y="1263999"/>
            <a:ext cx="0" cy="486634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右箭头 7"/>
          <p:cNvSpPr/>
          <p:nvPr/>
        </p:nvSpPr>
        <p:spPr>
          <a:xfrm>
            <a:off x="5450144" y="5781463"/>
            <a:ext cx="650019"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利用管程解决生产者</a:t>
            </a:r>
            <a:r>
              <a:rPr lang="en-US" altLang="zh-CN" sz="2800" b="1" dirty="0">
                <a:solidFill>
                  <a:schemeClr val="bg1"/>
                </a:solidFill>
              </a:rPr>
              <a:t>-</a:t>
            </a:r>
            <a:r>
              <a:rPr lang="zh-CN" altLang="en-US" sz="2800" b="1" dirty="0">
                <a:solidFill>
                  <a:schemeClr val="bg1"/>
                </a:solidFill>
              </a:rPr>
              <a:t>消费者问题</a:t>
            </a:r>
          </a:p>
        </p:txBody>
      </p:sp>
      <p:sp>
        <p:nvSpPr>
          <p:cNvPr id="32" name="Rectangle 7"/>
          <p:cNvSpPr txBox="1">
            <a:spLocks noChangeArrowheads="1"/>
          </p:cNvSpPr>
          <p:nvPr/>
        </p:nvSpPr>
        <p:spPr>
          <a:xfrm>
            <a:off x="570704" y="1225362"/>
            <a:ext cx="5443730" cy="5632638"/>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US" altLang="zh-CN" sz="2400" dirty="0"/>
              <a:t>void </a:t>
            </a:r>
            <a:r>
              <a:rPr lang="en-US" altLang="zh-CN" sz="2400" dirty="0">
                <a:solidFill>
                  <a:srgbClr val="FF0000"/>
                </a:solidFill>
              </a:rPr>
              <a:t>producer</a:t>
            </a:r>
            <a:r>
              <a:rPr lang="en-US" altLang="zh-CN" sz="2400" dirty="0"/>
              <a:t>() {</a:t>
            </a:r>
          </a:p>
          <a:p>
            <a:pPr marL="0" indent="0">
              <a:buFont typeface="Wingdings 2" panose="05020102010507070707" pitchFamily="18" charset="2"/>
              <a:buNone/>
            </a:pPr>
            <a:r>
              <a:rPr lang="en-US" altLang="zh-CN" sz="2400" dirty="0"/>
              <a:t>	item x;</a:t>
            </a:r>
          </a:p>
          <a:p>
            <a:pPr marL="0" indent="0">
              <a:buFont typeface="Wingdings 2" panose="05020102010507070707" pitchFamily="18" charset="2"/>
              <a:buNone/>
            </a:pPr>
            <a:r>
              <a:rPr lang="en-US" altLang="zh-CN" sz="2400" dirty="0"/>
              <a:t>	while(TRUE) {</a:t>
            </a:r>
          </a:p>
          <a:p>
            <a:pPr marL="0" indent="0">
              <a:buFont typeface="Wingdings 2" panose="05020102010507070707" pitchFamily="18" charset="2"/>
              <a:buNone/>
            </a:pPr>
            <a:r>
              <a:rPr lang="en-US" altLang="zh-CN" sz="2400" dirty="0"/>
              <a:t>		……</a:t>
            </a:r>
          </a:p>
          <a:p>
            <a:pPr marL="0" indent="0">
              <a:buFont typeface="Wingdings 2" panose="05020102010507070707" pitchFamily="18" charset="2"/>
              <a:buNone/>
            </a:pPr>
            <a:r>
              <a:rPr lang="en-US" altLang="zh-CN" sz="2400" dirty="0"/>
              <a:t>		produce an item in </a:t>
            </a:r>
            <a:r>
              <a:rPr lang="en-US" altLang="zh-CN" sz="2400" dirty="0" err="1"/>
              <a:t>nextp</a:t>
            </a:r>
            <a:r>
              <a:rPr lang="zh-CN" altLang="en-US" sz="2400" dirty="0"/>
              <a:t>；</a:t>
            </a:r>
          </a:p>
          <a:p>
            <a:pPr marL="0" indent="0">
              <a:buFont typeface="Wingdings 2" panose="05020102010507070707" pitchFamily="18" charset="2"/>
              <a:buNone/>
            </a:pPr>
            <a:r>
              <a:rPr lang="zh-CN" altLang="en-US" sz="2400" dirty="0"/>
              <a:t> 　　　　　</a:t>
            </a:r>
            <a:r>
              <a:rPr lang="en-US" altLang="zh-CN" sz="2400" dirty="0" err="1"/>
              <a:t>PC.put</a:t>
            </a:r>
            <a:r>
              <a:rPr lang="en-US" altLang="zh-CN" sz="2400" dirty="0"/>
              <a:t>(x)</a:t>
            </a:r>
            <a:r>
              <a:rPr lang="zh-CN" altLang="en-US" sz="2400" dirty="0"/>
              <a:t>；</a:t>
            </a:r>
          </a:p>
          <a:p>
            <a:pPr marL="0" indent="0">
              <a:buFont typeface="Wingdings 2" panose="05020102010507070707" pitchFamily="18" charset="2"/>
              <a:buNone/>
            </a:pPr>
            <a:r>
              <a:rPr lang="zh-CN" altLang="en-US" sz="2400" dirty="0"/>
              <a:t>　</a:t>
            </a:r>
            <a:r>
              <a:rPr lang="en-US" altLang="zh-CN" sz="2400" dirty="0"/>
              <a:t>}</a:t>
            </a:r>
          </a:p>
          <a:p>
            <a:pPr marL="0" indent="0">
              <a:buFont typeface="Wingdings 2" panose="05020102010507070707" pitchFamily="18" charset="2"/>
              <a:buNone/>
            </a:pPr>
            <a:r>
              <a:rPr lang="en-US" altLang="zh-CN" sz="2400" dirty="0"/>
              <a:t>}</a:t>
            </a:r>
          </a:p>
          <a:p>
            <a:pPr marL="0" indent="0">
              <a:buFont typeface="Wingdings 2" panose="05020102010507070707" pitchFamily="18" charset="2"/>
              <a:buNone/>
            </a:pPr>
            <a:r>
              <a:rPr lang="en-US" altLang="zh-CN" sz="2400" dirty="0"/>
              <a:t>void </a:t>
            </a:r>
            <a:r>
              <a:rPr lang="en-US" altLang="zh-CN" sz="2400" dirty="0" err="1">
                <a:solidFill>
                  <a:srgbClr val="FF0000"/>
                </a:solidFill>
              </a:rPr>
              <a:t>comsumer</a:t>
            </a:r>
            <a:r>
              <a:rPr lang="en-US" altLang="zh-CN" sz="2400" dirty="0"/>
              <a:t>() {</a:t>
            </a:r>
          </a:p>
          <a:p>
            <a:pPr marL="0" indent="0">
              <a:buFont typeface="Wingdings 2" panose="05020102010507070707" pitchFamily="18" charset="2"/>
              <a:buNone/>
            </a:pPr>
            <a:r>
              <a:rPr lang="zh-CN" altLang="en-US" sz="2400" dirty="0"/>
              <a:t>　</a:t>
            </a:r>
            <a:r>
              <a:rPr lang="en-US" altLang="zh-CN" sz="2400" dirty="0"/>
              <a:t>item x;</a:t>
            </a:r>
          </a:p>
        </p:txBody>
      </p:sp>
      <p:cxnSp>
        <p:nvCxnSpPr>
          <p:cNvPr id="3" name="直接连接符 2"/>
          <p:cNvCxnSpPr/>
          <p:nvPr/>
        </p:nvCxnSpPr>
        <p:spPr>
          <a:xfrm>
            <a:off x="6040192" y="1225362"/>
            <a:ext cx="0" cy="4840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 name="Rectangle 7"/>
          <p:cNvSpPr txBox="1">
            <a:spLocks noChangeArrowheads="1"/>
          </p:cNvSpPr>
          <p:nvPr/>
        </p:nvSpPr>
        <p:spPr>
          <a:xfrm>
            <a:off x="6533623" y="1225362"/>
            <a:ext cx="5443730" cy="5214075"/>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en-US" altLang="zh-CN" sz="2400" dirty="0"/>
              <a:t>   while(TRUE) {</a:t>
            </a:r>
          </a:p>
          <a:p>
            <a:pPr marL="0" indent="0">
              <a:buFont typeface="Wingdings 2" panose="05020102010507070707" pitchFamily="18" charset="2"/>
              <a:buNone/>
            </a:pPr>
            <a:r>
              <a:rPr lang="zh-CN" altLang="en-US" sz="2400" dirty="0"/>
              <a:t>　　　</a:t>
            </a:r>
            <a:r>
              <a:rPr lang="en-US" altLang="zh-CN" sz="2400" dirty="0" err="1"/>
              <a:t>PC.get</a:t>
            </a:r>
            <a:r>
              <a:rPr lang="en-US" altLang="zh-CN" sz="2400" dirty="0"/>
              <a:t>(x)</a:t>
            </a:r>
            <a:r>
              <a:rPr lang="zh-CN" altLang="en-US" sz="2400" dirty="0"/>
              <a:t>；</a:t>
            </a:r>
          </a:p>
          <a:p>
            <a:pPr marL="0" indent="0">
              <a:buFont typeface="Wingdings 2" panose="05020102010507070707" pitchFamily="18" charset="2"/>
              <a:buNone/>
            </a:pPr>
            <a:r>
              <a:rPr lang="zh-CN" altLang="en-US" sz="2400" dirty="0"/>
              <a:t>　　　</a:t>
            </a:r>
            <a:r>
              <a:rPr lang="en-US" altLang="zh-CN" sz="2400" dirty="0"/>
              <a:t>consume the item in </a:t>
            </a:r>
            <a:r>
              <a:rPr lang="en-US" altLang="zh-CN" sz="2400" dirty="0" err="1"/>
              <a:t>nextc</a:t>
            </a:r>
            <a:r>
              <a:rPr lang="zh-CN" altLang="en-US" sz="2400" dirty="0"/>
              <a:t>；</a:t>
            </a:r>
          </a:p>
          <a:p>
            <a:pPr marL="0" indent="0">
              <a:buFont typeface="Wingdings 2" panose="05020102010507070707" pitchFamily="18" charset="2"/>
              <a:buNone/>
            </a:pPr>
            <a:r>
              <a:rPr lang="en-US" altLang="zh-CN" sz="2400" dirty="0"/>
              <a:t>	……</a:t>
            </a:r>
          </a:p>
          <a:p>
            <a:pPr marL="0" indent="0">
              <a:buFont typeface="Wingdings 2" panose="05020102010507070707" pitchFamily="18" charset="2"/>
              <a:buNone/>
            </a:pPr>
            <a:r>
              <a:rPr lang="zh-CN" altLang="en-US" sz="2400" dirty="0"/>
              <a:t>　</a:t>
            </a:r>
            <a:r>
              <a:rPr lang="en-US" altLang="zh-CN" sz="2400" dirty="0"/>
              <a:t>}</a:t>
            </a:r>
          </a:p>
          <a:p>
            <a:pPr marL="0" indent="0">
              <a:buFont typeface="Wingdings 2" panose="05020102010507070707" pitchFamily="18" charset="2"/>
              <a:buNone/>
            </a:pPr>
            <a:r>
              <a:rPr lang="en-US" altLang="zh-CN" sz="2400" dirty="0"/>
              <a:t>}</a:t>
            </a:r>
          </a:p>
          <a:p>
            <a:pPr marL="0" indent="0">
              <a:buFont typeface="Wingdings 2" panose="05020102010507070707" pitchFamily="18" charset="2"/>
              <a:buNone/>
            </a:pPr>
            <a:r>
              <a:rPr lang="en-US" altLang="zh-CN" sz="2400" dirty="0"/>
              <a:t>void </a:t>
            </a:r>
            <a:r>
              <a:rPr lang="en-US" altLang="zh-CN" sz="2400" dirty="0">
                <a:solidFill>
                  <a:srgbClr val="0000FF"/>
                </a:solidFill>
              </a:rPr>
              <a:t>main</a:t>
            </a:r>
            <a:r>
              <a:rPr lang="en-US" altLang="zh-CN" sz="2400" dirty="0"/>
              <a:t>()  {</a:t>
            </a:r>
          </a:p>
          <a:p>
            <a:pPr marL="0" indent="0">
              <a:buFont typeface="Wingdings 2" panose="05020102010507070707" pitchFamily="18" charset="2"/>
              <a:buNone/>
            </a:pPr>
            <a:r>
              <a:rPr lang="en-US" altLang="zh-CN" sz="2400" dirty="0"/>
              <a:t>           </a:t>
            </a:r>
            <a:r>
              <a:rPr lang="en-US" altLang="zh-CN" sz="2400" dirty="0" err="1"/>
              <a:t>cobegin</a:t>
            </a:r>
            <a:endParaRPr lang="en-US" altLang="zh-CN" sz="2400" dirty="0"/>
          </a:p>
          <a:p>
            <a:pPr marL="0" indent="0">
              <a:buFont typeface="Wingdings 2" panose="05020102010507070707" pitchFamily="18" charset="2"/>
              <a:buNone/>
            </a:pPr>
            <a:r>
              <a:rPr lang="en-US" altLang="zh-CN" sz="2400" dirty="0"/>
              <a:t>           </a:t>
            </a:r>
            <a:r>
              <a:rPr lang="en-US" altLang="zh-CN" sz="2400" dirty="0" err="1"/>
              <a:t>proceducer</a:t>
            </a:r>
            <a:r>
              <a:rPr lang="en-US" altLang="zh-CN" sz="2400" dirty="0"/>
              <a:t>();  consumer();</a:t>
            </a:r>
          </a:p>
          <a:p>
            <a:pPr marL="0" indent="0">
              <a:buFont typeface="Wingdings 2" panose="05020102010507070707" pitchFamily="18" charset="2"/>
              <a:buNone/>
            </a:pPr>
            <a:r>
              <a:rPr lang="en-US" altLang="zh-CN" sz="2400" dirty="0"/>
              <a:t>           </a:t>
            </a:r>
            <a:r>
              <a:rPr lang="en-US" altLang="zh-CN" sz="2400" dirty="0" err="1"/>
              <a:t>coend</a:t>
            </a:r>
            <a:endParaRPr lang="en-US" altLang="zh-CN" sz="2400" dirty="0"/>
          </a:p>
          <a:p>
            <a:pPr marL="0" indent="0">
              <a:buFont typeface="Wingdings 2" panose="05020102010507070707" pitchFamily="18" charset="2"/>
              <a:buNone/>
            </a:pPr>
            <a:r>
              <a:rPr lang="en-US" altLang="zh-CN" sz="2400" dirty="0"/>
              <a:t>}</a:t>
            </a:r>
          </a:p>
        </p:txBody>
      </p:sp>
      <p:sp>
        <p:nvSpPr>
          <p:cNvPr id="4" name="右箭头 3"/>
          <p:cNvSpPr/>
          <p:nvPr/>
        </p:nvSpPr>
        <p:spPr>
          <a:xfrm>
            <a:off x="5769735" y="5563673"/>
            <a:ext cx="650019" cy="321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3" name="矩形 2"/>
          <p:cNvSpPr/>
          <p:nvPr/>
        </p:nvSpPr>
        <p:spPr>
          <a:xfrm>
            <a:off x="8241255" y="2458210"/>
            <a:ext cx="3449983" cy="666336"/>
          </a:xfrm>
          <a:prstGeom prst="rect">
            <a:avLst/>
          </a:prstGeom>
        </p:spPr>
        <p:txBody>
          <a:bodyPr wrap="none">
            <a:spAutoFit/>
          </a:bodyPr>
          <a:lstStyle/>
          <a:p>
            <a:r>
              <a:rPr lang="zh-CN" altLang="en-US" sz="3600" dirty="0">
                <a:solidFill>
                  <a:srgbClr val="000000"/>
                </a:solidFill>
                <a:sym typeface="+mn-ea"/>
              </a:rPr>
              <a:t>第</a:t>
            </a:r>
            <a:r>
              <a:rPr lang="en-US" altLang="zh-CN" sz="3600" dirty="0">
                <a:solidFill>
                  <a:srgbClr val="000000"/>
                </a:solidFill>
                <a:sym typeface="+mn-ea"/>
              </a:rPr>
              <a:t>4</a:t>
            </a:r>
            <a:r>
              <a:rPr lang="zh-CN" altLang="en-US" sz="3600" dirty="0">
                <a:solidFill>
                  <a:srgbClr val="000000"/>
                </a:solidFill>
                <a:sym typeface="+mn-ea"/>
              </a:rPr>
              <a:t>章 进程同步</a:t>
            </a:r>
            <a:endParaRPr lang="zh-CN" altLang="en-US" sz="3600" dirty="0">
              <a:solidFill>
                <a:srgbClr val="000000"/>
              </a:solidFill>
            </a:endParaRPr>
          </a:p>
        </p:txBody>
      </p:sp>
      <p:cxnSp>
        <p:nvCxnSpPr>
          <p:cNvPr id="5" name="直接连接符 4"/>
          <p:cNvCxnSpPr/>
          <p:nvPr/>
        </p:nvCxnSpPr>
        <p:spPr>
          <a:xfrm>
            <a:off x="7559899" y="3190471"/>
            <a:ext cx="398722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1679415"/>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264555"/>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920024"/>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3538497"/>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164577"/>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802290"/>
            <a:ext cx="527050" cy="527050"/>
          </a:xfrm>
          <a:prstGeom prst="rect">
            <a:avLst/>
          </a:prstGeom>
          <a:ln>
            <a:noFill/>
          </a:ln>
          <a:effectLst>
            <a:softEdge rad="0"/>
          </a:effectLst>
        </p:spPr>
      </p:pic>
      <p:sp>
        <p:nvSpPr>
          <p:cNvPr id="33" name="矩形 32"/>
          <p:cNvSpPr/>
          <p:nvPr/>
        </p:nvSpPr>
        <p:spPr>
          <a:xfrm>
            <a:off x="1697670" y="1735469"/>
            <a:ext cx="3488967" cy="461665"/>
          </a:xfrm>
          <a:prstGeom prst="rect">
            <a:avLst/>
          </a:prstGeom>
        </p:spPr>
        <p:txBody>
          <a:bodyPr wrap="square">
            <a:spAutoFit/>
          </a:bodyPr>
          <a:lstStyle/>
          <a:p>
            <a:r>
              <a:rPr lang="en-US" altLang="zh-CN" sz="2400" dirty="0">
                <a:latin typeface="+mj-ea"/>
                <a:ea typeface="+mj-ea"/>
              </a:rPr>
              <a:t>4.1 </a:t>
            </a:r>
            <a:r>
              <a:rPr lang="zh-CN" altLang="en-US" sz="2400" dirty="0">
                <a:latin typeface="+mj-ea"/>
                <a:ea typeface="+mj-ea"/>
              </a:rPr>
              <a:t>进程同步的概念</a:t>
            </a:r>
          </a:p>
        </p:txBody>
      </p:sp>
      <p:sp>
        <p:nvSpPr>
          <p:cNvPr id="34" name="矩形 33"/>
          <p:cNvSpPr/>
          <p:nvPr/>
        </p:nvSpPr>
        <p:spPr>
          <a:xfrm>
            <a:off x="1697671" y="2354594"/>
            <a:ext cx="3682150" cy="461665"/>
          </a:xfrm>
          <a:prstGeom prst="rect">
            <a:avLst/>
          </a:prstGeom>
        </p:spPr>
        <p:txBody>
          <a:bodyPr wrap="square">
            <a:spAutoFit/>
          </a:bodyPr>
          <a:lstStyle/>
          <a:p>
            <a:r>
              <a:rPr lang="en-US" altLang="zh-CN" sz="2400" dirty="0">
                <a:latin typeface="+mj-ea"/>
              </a:rPr>
              <a:t>4.2 </a:t>
            </a:r>
            <a:r>
              <a:rPr lang="zh-CN" altLang="en-US" sz="2400" dirty="0">
                <a:latin typeface="+mj-ea"/>
              </a:rPr>
              <a:t>软件同步机制</a:t>
            </a:r>
          </a:p>
        </p:txBody>
      </p:sp>
      <p:sp>
        <p:nvSpPr>
          <p:cNvPr id="35" name="矩形 34"/>
          <p:cNvSpPr/>
          <p:nvPr/>
        </p:nvSpPr>
        <p:spPr>
          <a:xfrm>
            <a:off x="1697670" y="2973719"/>
            <a:ext cx="3488967" cy="461665"/>
          </a:xfrm>
          <a:prstGeom prst="rect">
            <a:avLst/>
          </a:prstGeom>
        </p:spPr>
        <p:txBody>
          <a:bodyPr wrap="square">
            <a:spAutoFit/>
          </a:bodyPr>
          <a:lstStyle/>
          <a:p>
            <a:r>
              <a:rPr lang="en-US" altLang="zh-CN" sz="2400" dirty="0">
                <a:latin typeface="+mj-ea"/>
              </a:rPr>
              <a:t>4.3 </a:t>
            </a:r>
            <a:r>
              <a:rPr lang="zh-CN" altLang="en-US" sz="2400" dirty="0">
                <a:latin typeface="+mj-ea"/>
              </a:rPr>
              <a:t>硬件同步机制</a:t>
            </a:r>
          </a:p>
        </p:txBody>
      </p:sp>
      <p:sp>
        <p:nvSpPr>
          <p:cNvPr id="36" name="矩形 35"/>
          <p:cNvSpPr/>
          <p:nvPr/>
        </p:nvSpPr>
        <p:spPr>
          <a:xfrm>
            <a:off x="1697670" y="3592844"/>
            <a:ext cx="3488967" cy="461665"/>
          </a:xfrm>
          <a:prstGeom prst="rect">
            <a:avLst/>
          </a:prstGeom>
        </p:spPr>
        <p:txBody>
          <a:bodyPr wrap="square">
            <a:spAutoFit/>
          </a:bodyPr>
          <a:lstStyle/>
          <a:p>
            <a:r>
              <a:rPr lang="en-US" altLang="zh-CN" sz="2400" dirty="0">
                <a:latin typeface="+mj-ea"/>
              </a:rPr>
              <a:t>4.4 </a:t>
            </a:r>
            <a:r>
              <a:rPr lang="zh-CN" altLang="en-US" sz="2400" dirty="0">
                <a:latin typeface="+mj-ea"/>
              </a:rPr>
              <a:t>信号量机制</a:t>
            </a:r>
          </a:p>
        </p:txBody>
      </p:sp>
      <p:sp>
        <p:nvSpPr>
          <p:cNvPr id="37" name="矩形 36"/>
          <p:cNvSpPr/>
          <p:nvPr/>
        </p:nvSpPr>
        <p:spPr>
          <a:xfrm>
            <a:off x="1697670" y="4211969"/>
            <a:ext cx="3367145" cy="461665"/>
          </a:xfrm>
          <a:prstGeom prst="rect">
            <a:avLst/>
          </a:prstGeom>
        </p:spPr>
        <p:txBody>
          <a:bodyPr wrap="square">
            <a:spAutoFit/>
          </a:bodyPr>
          <a:lstStyle/>
          <a:p>
            <a:r>
              <a:rPr lang="en-US" altLang="zh-CN" sz="2400" dirty="0">
                <a:latin typeface="+mj-ea"/>
              </a:rPr>
              <a:t>4.5 </a:t>
            </a:r>
            <a:r>
              <a:rPr lang="zh-CN" altLang="en-US" sz="2400" dirty="0">
                <a:latin typeface="+mj-ea"/>
              </a:rPr>
              <a:t>管程机制</a:t>
            </a:r>
          </a:p>
        </p:txBody>
      </p:sp>
      <p:sp>
        <p:nvSpPr>
          <p:cNvPr id="38" name="矩形 37"/>
          <p:cNvSpPr/>
          <p:nvPr/>
        </p:nvSpPr>
        <p:spPr>
          <a:xfrm>
            <a:off x="1697670" y="4831094"/>
            <a:ext cx="3682151" cy="461665"/>
          </a:xfrm>
          <a:prstGeom prst="rect">
            <a:avLst/>
          </a:prstGeom>
        </p:spPr>
        <p:txBody>
          <a:bodyPr wrap="square">
            <a:spAutoFit/>
          </a:bodyPr>
          <a:lstStyle/>
          <a:p>
            <a:r>
              <a:rPr lang="en-US" altLang="zh-CN" sz="2400" dirty="0">
                <a:latin typeface="+mj-ea"/>
              </a:rPr>
              <a:t>4.6 </a:t>
            </a:r>
            <a:r>
              <a:rPr lang="zh-CN" altLang="en-US" sz="2400" dirty="0">
                <a:latin typeface="+mj-ea"/>
              </a:rPr>
              <a:t>经典进程的同步问题</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5408729"/>
            <a:ext cx="527050" cy="527050"/>
          </a:xfrm>
          <a:prstGeom prst="rect">
            <a:avLst/>
          </a:prstGeom>
          <a:ln>
            <a:noFill/>
          </a:ln>
          <a:effectLst>
            <a:softEdge rad="0"/>
          </a:effectLst>
        </p:spPr>
      </p:pic>
      <p:sp>
        <p:nvSpPr>
          <p:cNvPr id="24" name="矩形 23"/>
          <p:cNvSpPr/>
          <p:nvPr/>
        </p:nvSpPr>
        <p:spPr>
          <a:xfrm>
            <a:off x="1697670" y="5437533"/>
            <a:ext cx="3682151" cy="461665"/>
          </a:xfrm>
          <a:prstGeom prst="rect">
            <a:avLst/>
          </a:prstGeom>
        </p:spPr>
        <p:txBody>
          <a:bodyPr wrap="square">
            <a:spAutoFit/>
          </a:bodyPr>
          <a:lstStyle/>
          <a:p>
            <a:r>
              <a:rPr lang="en-US" altLang="zh-CN" sz="2400" dirty="0">
                <a:latin typeface="+mj-ea"/>
              </a:rPr>
              <a:t>4.7 Linux</a:t>
            </a:r>
            <a:r>
              <a:rPr lang="zh-CN" altLang="en-US" sz="2400" dirty="0">
                <a:latin typeface="+mj-ea"/>
              </a:rPr>
              <a:t>进程同步机制</a:t>
            </a:r>
          </a:p>
        </p:txBody>
      </p:sp>
      <p:sp>
        <p:nvSpPr>
          <p:cNvPr id="2" name="右箭头 1"/>
          <p:cNvSpPr/>
          <p:nvPr/>
        </p:nvSpPr>
        <p:spPr>
          <a:xfrm>
            <a:off x="5225274" y="4947771"/>
            <a:ext cx="505825" cy="312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908275" y="4337865"/>
            <a:ext cx="4253155" cy="1532727"/>
          </a:xfrm>
          <a:prstGeom prst="rect">
            <a:avLst/>
          </a:prstGeom>
        </p:spPr>
        <p:txBody>
          <a:bodyPr wrap="square">
            <a:spAutoFit/>
          </a:bodyPr>
          <a:lstStyle/>
          <a:p>
            <a:pPr marL="342900" indent="-342900">
              <a:lnSpc>
                <a:spcPct val="130000"/>
              </a:lnSpc>
              <a:buFont typeface="Wingdings" panose="05000000000000000000" pitchFamily="2" charset="2"/>
              <a:buChar char="n"/>
            </a:pPr>
            <a:r>
              <a:rPr lang="en-US" altLang="zh-CN" sz="2400" dirty="0">
                <a:latin typeface="+mj-ea"/>
              </a:rPr>
              <a:t>4.6.1 </a:t>
            </a:r>
            <a:r>
              <a:rPr lang="zh-CN" altLang="en-US" sz="2400" dirty="0">
                <a:latin typeface="+mj-ea"/>
              </a:rPr>
              <a:t>生产者</a:t>
            </a:r>
            <a:r>
              <a:rPr lang="en-US" altLang="zh-CN" sz="2400" dirty="0">
                <a:latin typeface="+mj-ea"/>
              </a:rPr>
              <a:t>-</a:t>
            </a:r>
            <a:r>
              <a:rPr lang="zh-CN" altLang="en-US" sz="2400" dirty="0">
                <a:latin typeface="+mj-ea"/>
              </a:rPr>
              <a:t>消费者问题</a:t>
            </a:r>
          </a:p>
          <a:p>
            <a:pPr marL="342900" indent="-342900">
              <a:lnSpc>
                <a:spcPct val="130000"/>
              </a:lnSpc>
              <a:buFont typeface="Wingdings" panose="05000000000000000000" pitchFamily="2" charset="2"/>
              <a:buChar char="n"/>
            </a:pPr>
            <a:r>
              <a:rPr lang="en-US" altLang="zh-CN" sz="2400" b="1" dirty="0">
                <a:solidFill>
                  <a:srgbClr val="0000FF"/>
                </a:solidFill>
                <a:latin typeface="+mj-ea"/>
              </a:rPr>
              <a:t>4.6.2 </a:t>
            </a:r>
            <a:r>
              <a:rPr lang="zh-CN" altLang="en-US" sz="2400" b="1" dirty="0">
                <a:solidFill>
                  <a:srgbClr val="0000FF"/>
                </a:solidFill>
                <a:latin typeface="+mj-ea"/>
              </a:rPr>
              <a:t>哲学家进餐问题</a:t>
            </a:r>
          </a:p>
          <a:p>
            <a:pPr marL="342900" indent="-342900">
              <a:lnSpc>
                <a:spcPct val="130000"/>
              </a:lnSpc>
              <a:buFont typeface="Wingdings" panose="05000000000000000000" pitchFamily="2" charset="2"/>
              <a:buChar char="n"/>
            </a:pPr>
            <a:r>
              <a:rPr lang="en-US" altLang="zh-CN" sz="2400" dirty="0">
                <a:latin typeface="+mj-ea"/>
              </a:rPr>
              <a:t>4.6.3 </a:t>
            </a:r>
            <a:r>
              <a:rPr lang="zh-CN" altLang="en-US" sz="2400" dirty="0">
                <a:latin typeface="+mj-ea"/>
              </a:rPr>
              <a:t>读者</a:t>
            </a:r>
            <a:r>
              <a:rPr lang="en-US" altLang="zh-CN" sz="2400" dirty="0">
                <a:latin typeface="+mj-ea"/>
              </a:rPr>
              <a:t>-</a:t>
            </a:r>
            <a:r>
              <a:rPr lang="zh-CN" altLang="en-US" sz="2400" dirty="0">
                <a:latin typeface="+mj-ea"/>
              </a:rPr>
              <a:t>写者问题</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哲学家就餐问题描述</a:t>
            </a:r>
          </a:p>
        </p:txBody>
      </p:sp>
      <p:sp>
        <p:nvSpPr>
          <p:cNvPr id="24" name="文本框 23"/>
          <p:cNvSpPr txBox="1"/>
          <p:nvPr/>
        </p:nvSpPr>
        <p:spPr>
          <a:xfrm>
            <a:off x="777970" y="1194292"/>
            <a:ext cx="6498593" cy="4210383"/>
          </a:xfrm>
          <a:prstGeom prst="rect">
            <a:avLst/>
          </a:prstGeom>
          <a:noFill/>
        </p:spPr>
        <p:txBody>
          <a:bodyPr wrap="square" rtlCol="0">
            <a:spAutoFit/>
          </a:bodyPr>
          <a:lstStyle/>
          <a:p>
            <a:pPr marL="342900" indent="-342900" algn="just">
              <a:lnSpc>
                <a:spcPct val="120000"/>
              </a:lnSpc>
              <a:spcBef>
                <a:spcPts val="300"/>
              </a:spcBef>
              <a:spcAft>
                <a:spcPts val="300"/>
              </a:spcAft>
              <a:buClr>
                <a:srgbClr val="FF0000"/>
              </a:buClr>
              <a:buFont typeface="Wingdings" panose="05000000000000000000" pitchFamily="2" charset="2"/>
              <a:buChar char="Ø"/>
            </a:pPr>
            <a:r>
              <a:rPr lang="zh-CN" altLang="en-US" sz="2200" dirty="0">
                <a:latin typeface="+mn-ea"/>
              </a:rPr>
              <a:t> 五个哲学家的生活方式：交替思考和进餐</a:t>
            </a:r>
          </a:p>
          <a:p>
            <a:pPr lvl="1" algn="just">
              <a:lnSpc>
                <a:spcPct val="120000"/>
              </a:lnSpc>
              <a:spcBef>
                <a:spcPts val="300"/>
              </a:spcBef>
              <a:spcAft>
                <a:spcPts val="300"/>
              </a:spcAft>
              <a:buClr>
                <a:srgbClr val="FF0000"/>
              </a:buClr>
            </a:pPr>
            <a:r>
              <a:rPr lang="zh-CN" altLang="en-US" sz="2200" dirty="0">
                <a:latin typeface="+mn-ea"/>
              </a:rPr>
              <a:t>共用一张圆桌，分别坐在五张椅子上</a:t>
            </a:r>
          </a:p>
          <a:p>
            <a:pPr lvl="1" algn="just">
              <a:lnSpc>
                <a:spcPct val="120000"/>
              </a:lnSpc>
              <a:spcBef>
                <a:spcPts val="300"/>
              </a:spcBef>
              <a:spcAft>
                <a:spcPts val="300"/>
              </a:spcAft>
              <a:buClr>
                <a:srgbClr val="FF0000"/>
              </a:buClr>
            </a:pPr>
            <a:r>
              <a:rPr lang="zh-CN" altLang="en-US" sz="2200" dirty="0">
                <a:latin typeface="+mn-ea"/>
              </a:rPr>
              <a:t>在圆桌上有五个碗和五支筷子</a:t>
            </a:r>
          </a:p>
          <a:p>
            <a:pPr lvl="1" algn="just">
              <a:lnSpc>
                <a:spcPct val="120000"/>
              </a:lnSpc>
              <a:spcBef>
                <a:spcPts val="300"/>
              </a:spcBef>
              <a:spcAft>
                <a:spcPts val="300"/>
              </a:spcAft>
              <a:buClr>
                <a:srgbClr val="FF0000"/>
              </a:buClr>
            </a:pPr>
            <a:r>
              <a:rPr lang="zh-CN" altLang="en-US" sz="2200" dirty="0">
                <a:latin typeface="+mn-ea"/>
              </a:rPr>
              <a:t>平时哲学家思考，饥饿时便试图取用其左、右最靠近他的筷子，只有在拿到两支筷子时才能进餐</a:t>
            </a:r>
          </a:p>
          <a:p>
            <a:pPr lvl="1" algn="just">
              <a:lnSpc>
                <a:spcPct val="120000"/>
              </a:lnSpc>
              <a:spcBef>
                <a:spcPts val="300"/>
              </a:spcBef>
              <a:spcAft>
                <a:spcPts val="300"/>
              </a:spcAft>
              <a:buClr>
                <a:srgbClr val="FF0000"/>
              </a:buClr>
            </a:pPr>
            <a:r>
              <a:rPr lang="zh-CN" altLang="en-US" sz="2200" dirty="0">
                <a:latin typeface="+mn-ea"/>
              </a:rPr>
              <a:t>进餐毕，放下筷子又继续思考</a:t>
            </a:r>
            <a:endParaRPr lang="en-US" altLang="zh-CN" sz="2200" dirty="0">
              <a:latin typeface="+mn-ea"/>
            </a:endParaRPr>
          </a:p>
          <a:p>
            <a:pPr lvl="1" algn="just">
              <a:lnSpc>
                <a:spcPct val="120000"/>
              </a:lnSpc>
              <a:spcBef>
                <a:spcPts val="300"/>
              </a:spcBef>
              <a:spcAft>
                <a:spcPts val="300"/>
              </a:spcAft>
              <a:buClr>
                <a:srgbClr val="FF0000"/>
              </a:buClr>
            </a:pPr>
            <a:endParaRPr lang="en-US" altLang="zh-CN" sz="2200" dirty="0">
              <a:latin typeface="+mn-ea"/>
            </a:endParaRPr>
          </a:p>
          <a:p>
            <a:pPr marL="342900" indent="-342900" algn="just">
              <a:lnSpc>
                <a:spcPct val="120000"/>
              </a:lnSpc>
              <a:spcBef>
                <a:spcPts val="300"/>
              </a:spcBef>
              <a:spcAft>
                <a:spcPts val="300"/>
              </a:spcAft>
              <a:buClr>
                <a:srgbClr val="FF0000"/>
              </a:buClr>
              <a:buFont typeface="Wingdings" panose="05000000000000000000" pitchFamily="2" charset="2"/>
              <a:buChar char="Ø"/>
            </a:pPr>
            <a:r>
              <a:rPr lang="zh-CN" altLang="en-US" sz="2200" dirty="0">
                <a:solidFill>
                  <a:srgbClr val="FF0000"/>
                </a:solidFill>
                <a:latin typeface="+mn-ea"/>
              </a:rPr>
              <a:t> 解决方案：</a:t>
            </a:r>
          </a:p>
        </p:txBody>
      </p:sp>
      <p:sp>
        <p:nvSpPr>
          <p:cNvPr id="29" name="文本框 28"/>
          <p:cNvSpPr txBox="1"/>
          <p:nvPr/>
        </p:nvSpPr>
        <p:spPr>
          <a:xfrm>
            <a:off x="1202973" y="5404675"/>
            <a:ext cx="3909939" cy="981807"/>
          </a:xfrm>
          <a:prstGeom prst="rect">
            <a:avLst/>
          </a:prstGeom>
          <a:noFill/>
        </p:spPr>
        <p:txBody>
          <a:bodyPr wrap="square" rtlCol="0">
            <a:spAutoFit/>
          </a:bodyPr>
          <a:lstStyle/>
          <a:p>
            <a:pPr marL="342900" indent="-342900" algn="just">
              <a:lnSpc>
                <a:spcPct val="120000"/>
              </a:lnSpc>
              <a:spcBef>
                <a:spcPts val="300"/>
              </a:spcBef>
              <a:spcAft>
                <a:spcPts val="300"/>
              </a:spcAft>
              <a:buClr>
                <a:srgbClr val="FF0000"/>
              </a:buClr>
              <a:buFont typeface="Wingdings" panose="05000000000000000000" pitchFamily="2" charset="2"/>
              <a:buChar char="p"/>
            </a:pPr>
            <a:r>
              <a:rPr lang="zh-CN" altLang="en-US" sz="2200" dirty="0">
                <a:latin typeface="+mn-ea"/>
              </a:rPr>
              <a:t>记录型信号量；</a:t>
            </a:r>
          </a:p>
          <a:p>
            <a:pPr marL="342900" indent="-342900" algn="just">
              <a:lnSpc>
                <a:spcPct val="120000"/>
              </a:lnSpc>
              <a:spcBef>
                <a:spcPts val="300"/>
              </a:spcBef>
              <a:spcAft>
                <a:spcPts val="300"/>
              </a:spcAft>
              <a:buClr>
                <a:srgbClr val="FF0000"/>
              </a:buClr>
              <a:buFont typeface="Wingdings" panose="05000000000000000000" pitchFamily="2" charset="2"/>
              <a:buChar char="p"/>
            </a:pPr>
            <a:r>
              <a:rPr lang="en-US" altLang="zh-CN" sz="2200" dirty="0">
                <a:latin typeface="+mn-ea"/>
              </a:rPr>
              <a:t>AND</a:t>
            </a:r>
            <a:r>
              <a:rPr lang="zh-CN" altLang="en-US" sz="2200" dirty="0">
                <a:latin typeface="+mn-ea"/>
              </a:rPr>
              <a:t>信号量集、管程。</a:t>
            </a:r>
          </a:p>
        </p:txBody>
      </p:sp>
      <p:pic>
        <p:nvPicPr>
          <p:cNvPr id="32" name="Picture 5"/>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184" t="752" r="9151" b="710"/>
          <a:stretch>
            <a:fillRect/>
          </a:stretch>
        </p:blipFill>
        <p:spPr bwMode="auto">
          <a:xfrm>
            <a:off x="7134951" y="1621208"/>
            <a:ext cx="4533307" cy="437587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利用记录型信号量解决</a:t>
            </a:r>
          </a:p>
        </p:txBody>
      </p:sp>
      <p:sp>
        <p:nvSpPr>
          <p:cNvPr id="32" name="Rectangle 7"/>
          <p:cNvSpPr txBox="1">
            <a:spLocks noChangeArrowheads="1"/>
          </p:cNvSpPr>
          <p:nvPr/>
        </p:nvSpPr>
        <p:spPr>
          <a:xfrm>
            <a:off x="669925" y="1032179"/>
            <a:ext cx="9912699" cy="5632638"/>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Wingdings 2" panose="05020102010507070707" pitchFamily="18" charset="2"/>
              <a:buNone/>
            </a:pPr>
            <a:r>
              <a:rPr lang="en-US" altLang="zh-CN" sz="2400" dirty="0"/>
              <a:t>Semaphore chopstick[5] = {1,1,1,1,1};</a:t>
            </a:r>
          </a:p>
          <a:p>
            <a:pPr marL="0" indent="0">
              <a:spcBef>
                <a:spcPts val="600"/>
              </a:spcBef>
              <a:buFont typeface="Wingdings 2" panose="05020102010507070707" pitchFamily="18" charset="2"/>
              <a:buNone/>
            </a:pPr>
            <a:r>
              <a:rPr lang="en-US" altLang="zh-CN" sz="2400" dirty="0"/>
              <a:t>Philosopher i:</a:t>
            </a:r>
          </a:p>
          <a:p>
            <a:pPr marL="0" indent="0">
              <a:spcBef>
                <a:spcPts val="600"/>
              </a:spcBef>
              <a:buFont typeface="Wingdings 2" panose="05020102010507070707" pitchFamily="18" charset="2"/>
              <a:buNone/>
            </a:pPr>
            <a:r>
              <a:rPr lang="en-US" altLang="zh-CN" sz="2400" dirty="0"/>
              <a:t>	do {</a:t>
            </a:r>
          </a:p>
          <a:p>
            <a:pPr marL="0" indent="0">
              <a:spcBef>
                <a:spcPts val="600"/>
              </a:spcBef>
              <a:buFont typeface="Wingdings 2" panose="05020102010507070707" pitchFamily="18" charset="2"/>
              <a:buNone/>
            </a:pPr>
            <a:r>
              <a:rPr lang="en-US" altLang="zh-CN" sz="2400" dirty="0"/>
              <a:t>	        wait(</a:t>
            </a:r>
            <a:r>
              <a:rPr lang="en-US" altLang="zh-CN" sz="2400" dirty="0" err="1"/>
              <a:t>chopStick</a:t>
            </a:r>
            <a:r>
              <a:rPr lang="en-US" altLang="zh-CN" sz="2400" dirty="0"/>
              <a:t>[</a:t>
            </a:r>
            <a:r>
              <a:rPr lang="en-US" altLang="zh-CN" sz="2400" dirty="0" err="1"/>
              <a:t>i</a:t>
            </a:r>
            <a:r>
              <a:rPr lang="en-US" altLang="zh-CN" sz="2400" dirty="0"/>
              <a:t>]);  // get left chopstick</a:t>
            </a:r>
          </a:p>
          <a:p>
            <a:pPr marL="0" indent="0">
              <a:spcBef>
                <a:spcPts val="600"/>
              </a:spcBef>
              <a:buFont typeface="Wingdings 2" panose="05020102010507070707" pitchFamily="18" charset="2"/>
              <a:buNone/>
            </a:pPr>
            <a:r>
              <a:rPr lang="en-US" altLang="zh-CN" sz="2400" dirty="0"/>
              <a:t>	        wait(</a:t>
            </a:r>
            <a:r>
              <a:rPr lang="en-US" altLang="zh-CN" sz="2400" dirty="0" err="1"/>
              <a:t>chopStick</a:t>
            </a:r>
            <a:r>
              <a:rPr lang="en-US" altLang="zh-CN" sz="2400" dirty="0"/>
              <a:t>[(</a:t>
            </a:r>
            <a:r>
              <a:rPr lang="en-US" altLang="zh-CN" sz="2400" dirty="0" err="1"/>
              <a:t>i</a:t>
            </a:r>
            <a:r>
              <a:rPr lang="en-US" altLang="zh-CN" sz="2400" dirty="0"/>
              <a:t> + 1) % 5]);   // get right chopstick</a:t>
            </a:r>
          </a:p>
          <a:p>
            <a:pPr marL="0" indent="0">
              <a:spcBef>
                <a:spcPts val="600"/>
              </a:spcBef>
              <a:buFont typeface="Wingdings 2" panose="05020102010507070707" pitchFamily="18" charset="2"/>
              <a:buNone/>
            </a:pPr>
            <a:r>
              <a:rPr lang="en-US" altLang="zh-CN" sz="2400" dirty="0"/>
              <a:t>	        …		</a:t>
            </a:r>
          </a:p>
          <a:p>
            <a:pPr marL="0" indent="0">
              <a:spcBef>
                <a:spcPts val="600"/>
              </a:spcBef>
              <a:buFont typeface="Wingdings 2" panose="05020102010507070707" pitchFamily="18" charset="2"/>
              <a:buNone/>
            </a:pPr>
            <a:r>
              <a:rPr lang="en-US" altLang="zh-CN" sz="2400" dirty="0"/>
              <a:t>	       // eat for awhile</a:t>
            </a:r>
          </a:p>
          <a:p>
            <a:pPr marL="0" indent="0">
              <a:spcBef>
                <a:spcPts val="600"/>
              </a:spcBef>
              <a:buFont typeface="Wingdings 2" panose="05020102010507070707" pitchFamily="18" charset="2"/>
              <a:buNone/>
            </a:pPr>
            <a:r>
              <a:rPr lang="en-US" altLang="zh-CN" sz="2400" dirty="0"/>
              <a:t>	       …				</a:t>
            </a:r>
          </a:p>
          <a:p>
            <a:pPr marL="0" indent="0">
              <a:spcBef>
                <a:spcPts val="600"/>
              </a:spcBef>
              <a:buFont typeface="Wingdings 2" panose="05020102010507070707" pitchFamily="18" charset="2"/>
              <a:buNone/>
            </a:pPr>
            <a:r>
              <a:rPr lang="en-US" altLang="zh-CN" sz="2400" dirty="0"/>
              <a:t>	       signal(</a:t>
            </a:r>
            <a:r>
              <a:rPr lang="en-US" altLang="zh-CN" sz="2400" dirty="0" err="1"/>
              <a:t>chopStick</a:t>
            </a:r>
            <a:r>
              <a:rPr lang="en-US" altLang="zh-CN" sz="2400" dirty="0"/>
              <a:t>[</a:t>
            </a:r>
            <a:r>
              <a:rPr lang="en-US" altLang="zh-CN" sz="2400" dirty="0" err="1"/>
              <a:t>i</a:t>
            </a:r>
            <a:r>
              <a:rPr lang="en-US" altLang="zh-CN" sz="2400" dirty="0"/>
              <a:t>]); //return left chopstick</a:t>
            </a:r>
          </a:p>
          <a:p>
            <a:pPr marL="0" indent="0">
              <a:spcBef>
                <a:spcPts val="600"/>
              </a:spcBef>
              <a:buFont typeface="Wingdings 2" panose="05020102010507070707" pitchFamily="18" charset="2"/>
              <a:buNone/>
            </a:pPr>
            <a:r>
              <a:rPr lang="en-US" altLang="zh-CN" sz="2400" dirty="0"/>
              <a:t>	       signal(</a:t>
            </a:r>
            <a:r>
              <a:rPr lang="en-US" altLang="zh-CN" sz="2400" dirty="0" err="1"/>
              <a:t>chopStick</a:t>
            </a:r>
            <a:r>
              <a:rPr lang="en-US" altLang="zh-CN" sz="2400" dirty="0"/>
              <a:t>[(</a:t>
            </a:r>
            <a:r>
              <a:rPr lang="en-US" altLang="zh-CN" sz="2400" dirty="0" err="1"/>
              <a:t>i</a:t>
            </a:r>
            <a:r>
              <a:rPr lang="en-US" altLang="zh-CN" sz="2400" dirty="0"/>
              <a:t> + 1) % 5]); // return right chopstick</a:t>
            </a:r>
          </a:p>
          <a:p>
            <a:pPr marL="0" indent="0">
              <a:spcBef>
                <a:spcPts val="600"/>
              </a:spcBef>
              <a:buFont typeface="Wingdings 2" panose="05020102010507070707" pitchFamily="18" charset="2"/>
              <a:buNone/>
            </a:pPr>
            <a:r>
              <a:rPr lang="en-US" altLang="zh-CN" sz="2400" dirty="0"/>
              <a:t>	       …</a:t>
            </a:r>
          </a:p>
          <a:p>
            <a:pPr marL="0" indent="0">
              <a:spcBef>
                <a:spcPts val="600"/>
              </a:spcBef>
              <a:buFont typeface="Wingdings 2" panose="05020102010507070707" pitchFamily="18" charset="2"/>
              <a:buNone/>
            </a:pPr>
            <a:r>
              <a:rPr lang="en-US" altLang="zh-CN" sz="2400" dirty="0"/>
              <a:t>	       // think for awhile</a:t>
            </a:r>
          </a:p>
          <a:p>
            <a:pPr marL="0" indent="0">
              <a:spcBef>
                <a:spcPts val="600"/>
              </a:spcBef>
              <a:buFont typeface="Wingdings 2" panose="05020102010507070707" pitchFamily="18" charset="2"/>
              <a:buNone/>
            </a:pPr>
            <a:r>
              <a:rPr lang="en-US" altLang="zh-CN" sz="2400" dirty="0"/>
              <a:t>	       …</a:t>
            </a:r>
          </a:p>
          <a:p>
            <a:pPr marL="0" indent="0">
              <a:spcBef>
                <a:spcPts val="600"/>
              </a:spcBef>
              <a:buFont typeface="Wingdings 2" panose="05020102010507070707" pitchFamily="18" charset="2"/>
              <a:buNone/>
            </a:pPr>
            <a:r>
              <a:rPr lang="en-US" altLang="zh-CN" sz="2400" dirty="0"/>
              <a:t>	} while (true) </a:t>
            </a:r>
          </a:p>
          <a:p>
            <a:pPr marL="0" indent="0">
              <a:spcBef>
                <a:spcPts val="600"/>
              </a:spcBef>
              <a:buFont typeface="Wingdings 2" panose="05020102010507070707" pitchFamily="18" charset="2"/>
              <a:buNone/>
            </a:pPr>
            <a:endParaRPr lang="en-US" altLang="zh-CN" sz="2400" dirty="0"/>
          </a:p>
        </p:txBody>
      </p:sp>
      <p:grpSp>
        <p:nvGrpSpPr>
          <p:cNvPr id="18" name="组合 1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10068049" y="4494727"/>
            <a:ext cx="1602873" cy="1749851"/>
            <a:chOff x="3897313" y="1028700"/>
            <a:chExt cx="4397375" cy="4800601"/>
          </a:xfrm>
        </p:grpSpPr>
        <p:sp>
          <p:nvSpPr>
            <p:cNvPr id="19" name="ïṡḻîḑê"/>
            <p:cNvSpPr/>
            <p:nvPr/>
          </p:nvSpPr>
          <p:spPr bwMode="auto">
            <a:xfrm>
              <a:off x="5067301" y="5183188"/>
              <a:ext cx="2163763" cy="646113"/>
            </a:xfrm>
            <a:prstGeom prst="ellipse">
              <a:avLst/>
            </a:prstGeom>
            <a:solidFill>
              <a:srgbClr val="34DCE7">
                <a:alpha val="10000"/>
              </a:srgbClr>
            </a:solidFill>
            <a:ln>
              <a:noFill/>
            </a:ln>
          </p:spPr>
          <p:txBody>
            <a:bodyPr anchor="ctr"/>
            <a:lstStyle/>
            <a:p>
              <a:pPr algn="ctr"/>
              <a:endParaRPr/>
            </a:p>
          </p:txBody>
        </p:sp>
        <p:sp>
          <p:nvSpPr>
            <p:cNvPr id="21" name="iṩ1idé"/>
            <p:cNvSpPr/>
            <p:nvPr/>
          </p:nvSpPr>
          <p:spPr bwMode="auto">
            <a:xfrm>
              <a:off x="5356226" y="5184775"/>
              <a:ext cx="1584325" cy="473075"/>
            </a:xfrm>
            <a:prstGeom prst="ellipse">
              <a:avLst/>
            </a:prstGeom>
            <a:solidFill>
              <a:srgbClr val="34DCE7">
                <a:alpha val="10000"/>
              </a:srgbClr>
            </a:solidFill>
            <a:ln>
              <a:noFill/>
            </a:ln>
          </p:spPr>
          <p:txBody>
            <a:bodyPr anchor="ctr"/>
            <a:lstStyle/>
            <a:p>
              <a:pPr algn="ctr"/>
              <a:endParaRPr/>
            </a:p>
          </p:txBody>
        </p:sp>
        <p:sp>
          <p:nvSpPr>
            <p:cNvPr id="22" name="îṩlïḋé"/>
            <p:cNvSpPr/>
            <p:nvPr/>
          </p:nvSpPr>
          <p:spPr bwMode="auto">
            <a:xfrm>
              <a:off x="5554663" y="5227638"/>
              <a:ext cx="1187450" cy="355600"/>
            </a:xfrm>
            <a:custGeom>
              <a:avLst/>
              <a:gdLst>
                <a:gd name="T0" fmla="*/ 197 w 394"/>
                <a:gd name="T1" fmla="*/ 59 h 118"/>
                <a:gd name="T2" fmla="*/ 391 w 394"/>
                <a:gd name="T3" fmla="*/ 67 h 118"/>
                <a:gd name="T4" fmla="*/ 197 w 394"/>
                <a:gd name="T5" fmla="*/ 118 h 118"/>
                <a:gd name="T6" fmla="*/ 0 w 394"/>
                <a:gd name="T7" fmla="*/ 59 h 118"/>
                <a:gd name="T8" fmla="*/ 197 w 394"/>
                <a:gd name="T9" fmla="*/ 0 h 118"/>
                <a:gd name="T10" fmla="*/ 394 w 394"/>
                <a:gd name="T11" fmla="*/ 59 h 118"/>
                <a:gd name="T12" fmla="*/ 197 w 394"/>
                <a:gd name="T13" fmla="*/ 59 h 118"/>
              </a:gdLst>
              <a:ahLst/>
              <a:cxnLst>
                <a:cxn ang="0">
                  <a:pos x="T0" y="T1"/>
                </a:cxn>
                <a:cxn ang="0">
                  <a:pos x="T2" y="T3"/>
                </a:cxn>
                <a:cxn ang="0">
                  <a:pos x="T4" y="T5"/>
                </a:cxn>
                <a:cxn ang="0">
                  <a:pos x="T6" y="T7"/>
                </a:cxn>
                <a:cxn ang="0">
                  <a:pos x="T8" y="T9"/>
                </a:cxn>
                <a:cxn ang="0">
                  <a:pos x="T10" y="T11"/>
                </a:cxn>
                <a:cxn ang="0">
                  <a:pos x="T12" y="T13"/>
                </a:cxn>
              </a:cxnLst>
              <a:rect l="0" t="0" r="r" b="b"/>
              <a:pathLst>
                <a:path w="394" h="118">
                  <a:moveTo>
                    <a:pt x="197" y="59"/>
                  </a:moveTo>
                  <a:cubicBezTo>
                    <a:pt x="391" y="67"/>
                    <a:pt x="391" y="67"/>
                    <a:pt x="391" y="67"/>
                  </a:cubicBezTo>
                  <a:cubicBezTo>
                    <a:pt x="377" y="96"/>
                    <a:pt x="294" y="118"/>
                    <a:pt x="197" y="118"/>
                  </a:cubicBezTo>
                  <a:cubicBezTo>
                    <a:pt x="89" y="118"/>
                    <a:pt x="0" y="91"/>
                    <a:pt x="0" y="59"/>
                  </a:cubicBezTo>
                  <a:cubicBezTo>
                    <a:pt x="0" y="26"/>
                    <a:pt x="89" y="0"/>
                    <a:pt x="197" y="0"/>
                  </a:cubicBezTo>
                  <a:cubicBezTo>
                    <a:pt x="305" y="0"/>
                    <a:pt x="394" y="26"/>
                    <a:pt x="394" y="59"/>
                  </a:cubicBezTo>
                  <a:lnTo>
                    <a:pt x="197" y="59"/>
                  </a:lnTo>
                  <a:close/>
                </a:path>
              </a:pathLst>
            </a:custGeom>
            <a:solidFill>
              <a:srgbClr val="34DCE7">
                <a:alpha val="10000"/>
              </a:srgbClr>
            </a:solidFill>
            <a:ln>
              <a:noFill/>
            </a:ln>
          </p:spPr>
          <p:txBody>
            <a:bodyPr anchor="ctr"/>
            <a:lstStyle/>
            <a:p>
              <a:pPr algn="ctr"/>
              <a:endParaRPr/>
            </a:p>
          </p:txBody>
        </p:sp>
        <p:sp>
          <p:nvSpPr>
            <p:cNvPr id="23" name="îslîḍê"/>
            <p:cNvSpPr/>
            <p:nvPr/>
          </p:nvSpPr>
          <p:spPr bwMode="auto">
            <a:xfrm>
              <a:off x="4500563" y="3868738"/>
              <a:ext cx="3194050" cy="68263"/>
            </a:xfrm>
            <a:prstGeom prst="rect">
              <a:avLst/>
            </a:prstGeom>
            <a:solidFill>
              <a:srgbClr val="224DC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 name="ïSľïďè"/>
            <p:cNvSpPr/>
            <p:nvPr/>
          </p:nvSpPr>
          <p:spPr bwMode="auto">
            <a:xfrm>
              <a:off x="5033963" y="2228850"/>
              <a:ext cx="2173288" cy="1476375"/>
            </a:xfrm>
            <a:custGeom>
              <a:avLst/>
              <a:gdLst>
                <a:gd name="T0" fmla="*/ 700 w 721"/>
                <a:gd name="T1" fmla="*/ 491 h 491"/>
                <a:gd name="T2" fmla="*/ 20 w 721"/>
                <a:gd name="T3" fmla="*/ 491 h 491"/>
                <a:gd name="T4" fmla="*/ 0 w 721"/>
                <a:gd name="T5" fmla="*/ 471 h 491"/>
                <a:gd name="T6" fmla="*/ 0 w 721"/>
                <a:gd name="T7" fmla="*/ 20 h 491"/>
                <a:gd name="T8" fmla="*/ 20 w 721"/>
                <a:gd name="T9" fmla="*/ 0 h 491"/>
                <a:gd name="T10" fmla="*/ 700 w 721"/>
                <a:gd name="T11" fmla="*/ 0 h 491"/>
                <a:gd name="T12" fmla="*/ 721 w 721"/>
                <a:gd name="T13" fmla="*/ 20 h 491"/>
                <a:gd name="T14" fmla="*/ 721 w 721"/>
                <a:gd name="T15" fmla="*/ 471 h 491"/>
                <a:gd name="T16" fmla="*/ 700 w 721"/>
                <a:gd name="T17"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1" h="491">
                  <a:moveTo>
                    <a:pt x="700" y="491"/>
                  </a:moveTo>
                  <a:cubicBezTo>
                    <a:pt x="20" y="491"/>
                    <a:pt x="20" y="491"/>
                    <a:pt x="20" y="491"/>
                  </a:cubicBezTo>
                  <a:cubicBezTo>
                    <a:pt x="9" y="491"/>
                    <a:pt x="0" y="482"/>
                    <a:pt x="0" y="471"/>
                  </a:cubicBezTo>
                  <a:cubicBezTo>
                    <a:pt x="0" y="20"/>
                    <a:pt x="0" y="20"/>
                    <a:pt x="0" y="20"/>
                  </a:cubicBezTo>
                  <a:cubicBezTo>
                    <a:pt x="0" y="9"/>
                    <a:pt x="9" y="0"/>
                    <a:pt x="20" y="0"/>
                  </a:cubicBezTo>
                  <a:cubicBezTo>
                    <a:pt x="700" y="0"/>
                    <a:pt x="700" y="0"/>
                    <a:pt x="700" y="0"/>
                  </a:cubicBezTo>
                  <a:cubicBezTo>
                    <a:pt x="712" y="0"/>
                    <a:pt x="721" y="9"/>
                    <a:pt x="721" y="20"/>
                  </a:cubicBezTo>
                  <a:cubicBezTo>
                    <a:pt x="721" y="471"/>
                    <a:pt x="721" y="471"/>
                    <a:pt x="721" y="471"/>
                  </a:cubicBezTo>
                  <a:cubicBezTo>
                    <a:pt x="721" y="482"/>
                    <a:pt x="712" y="491"/>
                    <a:pt x="700" y="491"/>
                  </a:cubicBezTo>
                </a:path>
              </a:pathLst>
            </a:custGeom>
            <a:solidFill>
              <a:srgbClr val="224D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 name="î$lîďé"/>
            <p:cNvSpPr/>
            <p:nvPr/>
          </p:nvSpPr>
          <p:spPr bwMode="auto">
            <a:xfrm>
              <a:off x="5033963" y="2228850"/>
              <a:ext cx="2173288" cy="1327150"/>
            </a:xfrm>
            <a:custGeom>
              <a:avLst/>
              <a:gdLst>
                <a:gd name="T0" fmla="*/ 700 w 721"/>
                <a:gd name="T1" fmla="*/ 0 h 441"/>
                <a:gd name="T2" fmla="*/ 20 w 721"/>
                <a:gd name="T3" fmla="*/ 0 h 441"/>
                <a:gd name="T4" fmla="*/ 0 w 721"/>
                <a:gd name="T5" fmla="*/ 20 h 441"/>
                <a:gd name="T6" fmla="*/ 0 w 721"/>
                <a:gd name="T7" fmla="*/ 441 h 441"/>
                <a:gd name="T8" fmla="*/ 721 w 721"/>
                <a:gd name="T9" fmla="*/ 441 h 441"/>
                <a:gd name="T10" fmla="*/ 721 w 721"/>
                <a:gd name="T11" fmla="*/ 20 h 441"/>
                <a:gd name="T12" fmla="*/ 700 w 721"/>
                <a:gd name="T13" fmla="*/ 0 h 441"/>
              </a:gdLst>
              <a:ahLst/>
              <a:cxnLst>
                <a:cxn ang="0">
                  <a:pos x="T0" y="T1"/>
                </a:cxn>
                <a:cxn ang="0">
                  <a:pos x="T2" y="T3"/>
                </a:cxn>
                <a:cxn ang="0">
                  <a:pos x="T4" y="T5"/>
                </a:cxn>
                <a:cxn ang="0">
                  <a:pos x="T6" y="T7"/>
                </a:cxn>
                <a:cxn ang="0">
                  <a:pos x="T8" y="T9"/>
                </a:cxn>
                <a:cxn ang="0">
                  <a:pos x="T10" y="T11"/>
                </a:cxn>
                <a:cxn ang="0">
                  <a:pos x="T12" y="T13"/>
                </a:cxn>
              </a:cxnLst>
              <a:rect l="0" t="0" r="r" b="b"/>
              <a:pathLst>
                <a:path w="721" h="441">
                  <a:moveTo>
                    <a:pt x="700" y="0"/>
                  </a:moveTo>
                  <a:cubicBezTo>
                    <a:pt x="20" y="0"/>
                    <a:pt x="20" y="0"/>
                    <a:pt x="20" y="0"/>
                  </a:cubicBezTo>
                  <a:cubicBezTo>
                    <a:pt x="9" y="0"/>
                    <a:pt x="0" y="9"/>
                    <a:pt x="0" y="20"/>
                  </a:cubicBezTo>
                  <a:cubicBezTo>
                    <a:pt x="0" y="441"/>
                    <a:pt x="0" y="441"/>
                    <a:pt x="0" y="441"/>
                  </a:cubicBezTo>
                  <a:cubicBezTo>
                    <a:pt x="721" y="441"/>
                    <a:pt x="721" y="441"/>
                    <a:pt x="721" y="441"/>
                  </a:cubicBezTo>
                  <a:cubicBezTo>
                    <a:pt x="721" y="20"/>
                    <a:pt x="721" y="20"/>
                    <a:pt x="721" y="20"/>
                  </a:cubicBezTo>
                  <a:cubicBezTo>
                    <a:pt x="721" y="9"/>
                    <a:pt x="712" y="0"/>
                    <a:pt x="700" y="0"/>
                  </a:cubicBezTo>
                </a:path>
              </a:pathLst>
            </a:custGeom>
            <a:solidFill>
              <a:srgbClr val="226FC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 name="ïṥḷiḍè"/>
            <p:cNvSpPr/>
            <p:nvPr/>
          </p:nvSpPr>
          <p:spPr bwMode="auto">
            <a:xfrm>
              <a:off x="5033963" y="2228850"/>
              <a:ext cx="2173288" cy="63500"/>
            </a:xfrm>
            <a:custGeom>
              <a:avLst/>
              <a:gdLst>
                <a:gd name="T0" fmla="*/ 700 w 721"/>
                <a:gd name="T1" fmla="*/ 0 h 21"/>
                <a:gd name="T2" fmla="*/ 20 w 721"/>
                <a:gd name="T3" fmla="*/ 0 h 21"/>
                <a:gd name="T4" fmla="*/ 0 w 721"/>
                <a:gd name="T5" fmla="*/ 20 h 21"/>
                <a:gd name="T6" fmla="*/ 0 w 721"/>
                <a:gd name="T7" fmla="*/ 21 h 21"/>
                <a:gd name="T8" fmla="*/ 20 w 721"/>
                <a:gd name="T9" fmla="*/ 1 h 21"/>
                <a:gd name="T10" fmla="*/ 700 w 721"/>
                <a:gd name="T11" fmla="*/ 1 h 21"/>
                <a:gd name="T12" fmla="*/ 721 w 721"/>
                <a:gd name="T13" fmla="*/ 21 h 21"/>
                <a:gd name="T14" fmla="*/ 721 w 721"/>
                <a:gd name="T15" fmla="*/ 20 h 21"/>
                <a:gd name="T16" fmla="*/ 700 w 721"/>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1" h="21">
                  <a:moveTo>
                    <a:pt x="700" y="0"/>
                  </a:moveTo>
                  <a:cubicBezTo>
                    <a:pt x="20" y="0"/>
                    <a:pt x="20" y="0"/>
                    <a:pt x="20" y="0"/>
                  </a:cubicBezTo>
                  <a:cubicBezTo>
                    <a:pt x="9" y="0"/>
                    <a:pt x="0" y="9"/>
                    <a:pt x="0" y="20"/>
                  </a:cubicBezTo>
                  <a:cubicBezTo>
                    <a:pt x="0" y="21"/>
                    <a:pt x="0" y="21"/>
                    <a:pt x="0" y="21"/>
                  </a:cubicBezTo>
                  <a:cubicBezTo>
                    <a:pt x="0" y="10"/>
                    <a:pt x="9" y="1"/>
                    <a:pt x="20" y="1"/>
                  </a:cubicBezTo>
                  <a:cubicBezTo>
                    <a:pt x="700" y="1"/>
                    <a:pt x="700" y="1"/>
                    <a:pt x="700" y="1"/>
                  </a:cubicBezTo>
                  <a:cubicBezTo>
                    <a:pt x="712" y="1"/>
                    <a:pt x="721" y="10"/>
                    <a:pt x="721" y="21"/>
                  </a:cubicBezTo>
                  <a:cubicBezTo>
                    <a:pt x="721" y="20"/>
                    <a:pt x="721" y="20"/>
                    <a:pt x="721" y="20"/>
                  </a:cubicBezTo>
                  <a:cubicBezTo>
                    <a:pt x="721" y="9"/>
                    <a:pt x="712" y="0"/>
                    <a:pt x="700" y="0"/>
                  </a:cubicBezTo>
                </a:path>
              </a:pathLst>
            </a:custGeom>
            <a:solidFill>
              <a:srgbClr val="479E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 name="ïṡľïḋê"/>
            <p:cNvSpPr/>
            <p:nvPr/>
          </p:nvSpPr>
          <p:spPr bwMode="auto">
            <a:xfrm>
              <a:off x="5118101" y="2322513"/>
              <a:ext cx="2003425" cy="1181100"/>
            </a:xfrm>
            <a:prstGeom prst="rect">
              <a:avLst/>
            </a:prstGeom>
            <a:solidFill>
              <a:srgbClr val="15081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iṧliďé"/>
            <p:cNvSpPr/>
            <p:nvPr/>
          </p:nvSpPr>
          <p:spPr bwMode="auto">
            <a:xfrm>
              <a:off x="5118101" y="2322513"/>
              <a:ext cx="200342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îśḻiďé"/>
            <p:cNvSpPr/>
            <p:nvPr/>
          </p:nvSpPr>
          <p:spPr bwMode="auto">
            <a:xfrm>
              <a:off x="5380038" y="2471738"/>
              <a:ext cx="1160463" cy="26988"/>
            </a:xfrm>
            <a:custGeom>
              <a:avLst/>
              <a:gdLst>
                <a:gd name="T0" fmla="*/ 381 w 385"/>
                <a:gd name="T1" fmla="*/ 9 h 9"/>
                <a:gd name="T2" fmla="*/ 4 w 385"/>
                <a:gd name="T3" fmla="*/ 9 h 9"/>
                <a:gd name="T4" fmla="*/ 0 w 385"/>
                <a:gd name="T5" fmla="*/ 4 h 9"/>
                <a:gd name="T6" fmla="*/ 4 w 385"/>
                <a:gd name="T7" fmla="*/ 0 h 9"/>
                <a:gd name="T8" fmla="*/ 381 w 385"/>
                <a:gd name="T9" fmla="*/ 0 h 9"/>
                <a:gd name="T10" fmla="*/ 385 w 385"/>
                <a:gd name="T11" fmla="*/ 4 h 9"/>
                <a:gd name="T12" fmla="*/ 381 w 38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85" h="9">
                  <a:moveTo>
                    <a:pt x="381" y="9"/>
                  </a:moveTo>
                  <a:cubicBezTo>
                    <a:pt x="4" y="9"/>
                    <a:pt x="4" y="9"/>
                    <a:pt x="4" y="9"/>
                  </a:cubicBezTo>
                  <a:cubicBezTo>
                    <a:pt x="2" y="9"/>
                    <a:pt x="0" y="7"/>
                    <a:pt x="0" y="4"/>
                  </a:cubicBezTo>
                  <a:cubicBezTo>
                    <a:pt x="0" y="2"/>
                    <a:pt x="2" y="0"/>
                    <a:pt x="4" y="0"/>
                  </a:cubicBezTo>
                  <a:cubicBezTo>
                    <a:pt x="381" y="0"/>
                    <a:pt x="381" y="0"/>
                    <a:pt x="381" y="0"/>
                  </a:cubicBezTo>
                  <a:cubicBezTo>
                    <a:pt x="383" y="0"/>
                    <a:pt x="385" y="2"/>
                    <a:pt x="385" y="4"/>
                  </a:cubicBezTo>
                  <a:cubicBezTo>
                    <a:pt x="385" y="7"/>
                    <a:pt x="383" y="9"/>
                    <a:pt x="381" y="9"/>
                  </a:cubicBezTo>
                </a:path>
              </a:pathLst>
            </a:custGeom>
            <a:solidFill>
              <a:srgbClr val="80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 name="íśļîḍê"/>
            <p:cNvSpPr/>
            <p:nvPr/>
          </p:nvSpPr>
          <p:spPr bwMode="auto">
            <a:xfrm>
              <a:off x="5184776" y="2379663"/>
              <a:ext cx="755650" cy="34925"/>
            </a:xfrm>
            <a:custGeom>
              <a:avLst/>
              <a:gdLst>
                <a:gd name="T0" fmla="*/ 245 w 251"/>
                <a:gd name="T1" fmla="*/ 12 h 12"/>
                <a:gd name="T2" fmla="*/ 6 w 251"/>
                <a:gd name="T3" fmla="*/ 12 h 12"/>
                <a:gd name="T4" fmla="*/ 0 w 251"/>
                <a:gd name="T5" fmla="*/ 6 h 12"/>
                <a:gd name="T6" fmla="*/ 6 w 251"/>
                <a:gd name="T7" fmla="*/ 0 h 12"/>
                <a:gd name="T8" fmla="*/ 245 w 251"/>
                <a:gd name="T9" fmla="*/ 0 h 12"/>
                <a:gd name="T10" fmla="*/ 251 w 251"/>
                <a:gd name="T11" fmla="*/ 6 h 12"/>
                <a:gd name="T12" fmla="*/ 245 w 251"/>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1" h="12">
                  <a:moveTo>
                    <a:pt x="245" y="12"/>
                  </a:moveTo>
                  <a:cubicBezTo>
                    <a:pt x="6" y="12"/>
                    <a:pt x="6" y="12"/>
                    <a:pt x="6" y="12"/>
                  </a:cubicBezTo>
                  <a:cubicBezTo>
                    <a:pt x="2" y="12"/>
                    <a:pt x="0" y="9"/>
                    <a:pt x="0" y="6"/>
                  </a:cubicBezTo>
                  <a:cubicBezTo>
                    <a:pt x="0" y="2"/>
                    <a:pt x="2" y="0"/>
                    <a:pt x="6" y="0"/>
                  </a:cubicBezTo>
                  <a:cubicBezTo>
                    <a:pt x="245" y="0"/>
                    <a:pt x="245" y="0"/>
                    <a:pt x="245" y="0"/>
                  </a:cubicBezTo>
                  <a:cubicBezTo>
                    <a:pt x="248" y="0"/>
                    <a:pt x="251" y="2"/>
                    <a:pt x="251" y="6"/>
                  </a:cubicBezTo>
                  <a:cubicBezTo>
                    <a:pt x="251" y="9"/>
                    <a:pt x="248" y="12"/>
                    <a:pt x="245" y="12"/>
                  </a:cubicBezTo>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 name="işļîďê"/>
            <p:cNvSpPr/>
            <p:nvPr/>
          </p:nvSpPr>
          <p:spPr bwMode="auto">
            <a:xfrm>
              <a:off x="5184776" y="2471738"/>
              <a:ext cx="98425" cy="26988"/>
            </a:xfrm>
            <a:custGeom>
              <a:avLst/>
              <a:gdLst>
                <a:gd name="T0" fmla="*/ 28 w 33"/>
                <a:gd name="T1" fmla="*/ 9 h 9"/>
                <a:gd name="T2" fmla="*/ 4 w 33"/>
                <a:gd name="T3" fmla="*/ 9 h 9"/>
                <a:gd name="T4" fmla="*/ 0 w 33"/>
                <a:gd name="T5" fmla="*/ 4 h 9"/>
                <a:gd name="T6" fmla="*/ 4 w 33"/>
                <a:gd name="T7" fmla="*/ 0 h 9"/>
                <a:gd name="T8" fmla="*/ 28 w 33"/>
                <a:gd name="T9" fmla="*/ 0 h 9"/>
                <a:gd name="T10" fmla="*/ 33 w 33"/>
                <a:gd name="T11" fmla="*/ 4 h 9"/>
                <a:gd name="T12" fmla="*/ 28 w 3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28" y="9"/>
                  </a:moveTo>
                  <a:cubicBezTo>
                    <a:pt x="4" y="9"/>
                    <a:pt x="4" y="9"/>
                    <a:pt x="4" y="9"/>
                  </a:cubicBezTo>
                  <a:cubicBezTo>
                    <a:pt x="2" y="9"/>
                    <a:pt x="0" y="7"/>
                    <a:pt x="0" y="4"/>
                  </a:cubicBezTo>
                  <a:cubicBezTo>
                    <a:pt x="0" y="2"/>
                    <a:pt x="2" y="0"/>
                    <a:pt x="4" y="0"/>
                  </a:cubicBezTo>
                  <a:cubicBezTo>
                    <a:pt x="28" y="0"/>
                    <a:pt x="28" y="0"/>
                    <a:pt x="28" y="0"/>
                  </a:cubicBezTo>
                  <a:cubicBezTo>
                    <a:pt x="31" y="0"/>
                    <a:pt x="33" y="2"/>
                    <a:pt x="33" y="4"/>
                  </a:cubicBezTo>
                  <a:cubicBezTo>
                    <a:pt x="33" y="7"/>
                    <a:pt x="31" y="9"/>
                    <a:pt x="28" y="9"/>
                  </a:cubicBezTo>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 name="ïṥļïḓe"/>
            <p:cNvSpPr/>
            <p:nvPr/>
          </p:nvSpPr>
          <p:spPr bwMode="auto">
            <a:xfrm>
              <a:off x="5192713" y="2559050"/>
              <a:ext cx="603250" cy="19050"/>
            </a:xfrm>
            <a:custGeom>
              <a:avLst/>
              <a:gdLst>
                <a:gd name="T0" fmla="*/ 197 w 200"/>
                <a:gd name="T1" fmla="*/ 6 h 6"/>
                <a:gd name="T2" fmla="*/ 3 w 200"/>
                <a:gd name="T3" fmla="*/ 6 h 6"/>
                <a:gd name="T4" fmla="*/ 0 w 200"/>
                <a:gd name="T5" fmla="*/ 3 h 6"/>
                <a:gd name="T6" fmla="*/ 3 w 200"/>
                <a:gd name="T7" fmla="*/ 0 h 6"/>
                <a:gd name="T8" fmla="*/ 197 w 200"/>
                <a:gd name="T9" fmla="*/ 0 h 6"/>
                <a:gd name="T10" fmla="*/ 200 w 200"/>
                <a:gd name="T11" fmla="*/ 3 h 6"/>
                <a:gd name="T12" fmla="*/ 197 w 2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00" h="6">
                  <a:moveTo>
                    <a:pt x="197" y="6"/>
                  </a:moveTo>
                  <a:cubicBezTo>
                    <a:pt x="3" y="6"/>
                    <a:pt x="3" y="6"/>
                    <a:pt x="3" y="6"/>
                  </a:cubicBezTo>
                  <a:cubicBezTo>
                    <a:pt x="2" y="6"/>
                    <a:pt x="0" y="4"/>
                    <a:pt x="0" y="3"/>
                  </a:cubicBezTo>
                  <a:cubicBezTo>
                    <a:pt x="0" y="1"/>
                    <a:pt x="2" y="0"/>
                    <a:pt x="3" y="0"/>
                  </a:cubicBezTo>
                  <a:cubicBezTo>
                    <a:pt x="197" y="0"/>
                    <a:pt x="197" y="0"/>
                    <a:pt x="197" y="0"/>
                  </a:cubicBezTo>
                  <a:cubicBezTo>
                    <a:pt x="199" y="0"/>
                    <a:pt x="200" y="1"/>
                    <a:pt x="200" y="3"/>
                  </a:cubicBezTo>
                  <a:cubicBezTo>
                    <a:pt x="200" y="4"/>
                    <a:pt x="199" y="6"/>
                    <a:pt x="197" y="6"/>
                  </a:cubicBezTo>
                </a:path>
              </a:pathLst>
            </a:cu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 name="íṧḻîḓe"/>
            <p:cNvSpPr/>
            <p:nvPr/>
          </p:nvSpPr>
          <p:spPr bwMode="auto">
            <a:xfrm>
              <a:off x="5192713" y="2628900"/>
              <a:ext cx="603250" cy="17463"/>
            </a:xfrm>
            <a:custGeom>
              <a:avLst/>
              <a:gdLst>
                <a:gd name="T0" fmla="*/ 197 w 200"/>
                <a:gd name="T1" fmla="*/ 6 h 6"/>
                <a:gd name="T2" fmla="*/ 3 w 200"/>
                <a:gd name="T3" fmla="*/ 6 h 6"/>
                <a:gd name="T4" fmla="*/ 0 w 200"/>
                <a:gd name="T5" fmla="*/ 3 h 6"/>
                <a:gd name="T6" fmla="*/ 3 w 200"/>
                <a:gd name="T7" fmla="*/ 0 h 6"/>
                <a:gd name="T8" fmla="*/ 197 w 200"/>
                <a:gd name="T9" fmla="*/ 0 h 6"/>
                <a:gd name="T10" fmla="*/ 200 w 200"/>
                <a:gd name="T11" fmla="*/ 3 h 6"/>
                <a:gd name="T12" fmla="*/ 197 w 2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00" h="6">
                  <a:moveTo>
                    <a:pt x="197" y="6"/>
                  </a:moveTo>
                  <a:cubicBezTo>
                    <a:pt x="3" y="6"/>
                    <a:pt x="3" y="6"/>
                    <a:pt x="3" y="6"/>
                  </a:cubicBezTo>
                  <a:cubicBezTo>
                    <a:pt x="2" y="6"/>
                    <a:pt x="0" y="5"/>
                    <a:pt x="0" y="3"/>
                  </a:cubicBezTo>
                  <a:cubicBezTo>
                    <a:pt x="0" y="2"/>
                    <a:pt x="2" y="0"/>
                    <a:pt x="3" y="0"/>
                  </a:cubicBezTo>
                  <a:cubicBezTo>
                    <a:pt x="197" y="0"/>
                    <a:pt x="197" y="0"/>
                    <a:pt x="197" y="0"/>
                  </a:cubicBezTo>
                  <a:cubicBezTo>
                    <a:pt x="199" y="0"/>
                    <a:pt x="200" y="2"/>
                    <a:pt x="200" y="3"/>
                  </a:cubicBezTo>
                  <a:cubicBezTo>
                    <a:pt x="200" y="5"/>
                    <a:pt x="199" y="6"/>
                    <a:pt x="197" y="6"/>
                  </a:cubicBezTo>
                </a:path>
              </a:pathLst>
            </a:cu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iṣlîdé"/>
            <p:cNvSpPr/>
            <p:nvPr/>
          </p:nvSpPr>
          <p:spPr bwMode="auto">
            <a:xfrm>
              <a:off x="5192713" y="2700338"/>
              <a:ext cx="603250" cy="19050"/>
            </a:xfrm>
            <a:custGeom>
              <a:avLst/>
              <a:gdLst>
                <a:gd name="T0" fmla="*/ 197 w 200"/>
                <a:gd name="T1" fmla="*/ 6 h 6"/>
                <a:gd name="T2" fmla="*/ 3 w 200"/>
                <a:gd name="T3" fmla="*/ 6 h 6"/>
                <a:gd name="T4" fmla="*/ 0 w 200"/>
                <a:gd name="T5" fmla="*/ 3 h 6"/>
                <a:gd name="T6" fmla="*/ 3 w 200"/>
                <a:gd name="T7" fmla="*/ 0 h 6"/>
                <a:gd name="T8" fmla="*/ 197 w 200"/>
                <a:gd name="T9" fmla="*/ 0 h 6"/>
                <a:gd name="T10" fmla="*/ 200 w 200"/>
                <a:gd name="T11" fmla="*/ 3 h 6"/>
                <a:gd name="T12" fmla="*/ 197 w 2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00" h="6">
                  <a:moveTo>
                    <a:pt x="197" y="6"/>
                  </a:moveTo>
                  <a:cubicBezTo>
                    <a:pt x="3" y="6"/>
                    <a:pt x="3" y="6"/>
                    <a:pt x="3" y="6"/>
                  </a:cubicBezTo>
                  <a:cubicBezTo>
                    <a:pt x="2" y="6"/>
                    <a:pt x="0" y="4"/>
                    <a:pt x="0" y="3"/>
                  </a:cubicBezTo>
                  <a:cubicBezTo>
                    <a:pt x="0" y="1"/>
                    <a:pt x="2" y="0"/>
                    <a:pt x="3" y="0"/>
                  </a:cubicBezTo>
                  <a:cubicBezTo>
                    <a:pt x="197" y="0"/>
                    <a:pt x="197" y="0"/>
                    <a:pt x="197" y="0"/>
                  </a:cubicBezTo>
                  <a:cubicBezTo>
                    <a:pt x="199" y="0"/>
                    <a:pt x="200" y="1"/>
                    <a:pt x="200" y="3"/>
                  </a:cubicBezTo>
                  <a:cubicBezTo>
                    <a:pt x="200" y="4"/>
                    <a:pt x="199" y="6"/>
                    <a:pt x="197" y="6"/>
                  </a:cubicBezTo>
                </a:path>
              </a:pathLst>
            </a:cu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 name="îšļiḓe"/>
            <p:cNvSpPr/>
            <p:nvPr/>
          </p:nvSpPr>
          <p:spPr bwMode="auto">
            <a:xfrm>
              <a:off x="5192713" y="2770188"/>
              <a:ext cx="603250" cy="17463"/>
            </a:xfrm>
            <a:custGeom>
              <a:avLst/>
              <a:gdLst>
                <a:gd name="T0" fmla="*/ 197 w 200"/>
                <a:gd name="T1" fmla="*/ 6 h 6"/>
                <a:gd name="T2" fmla="*/ 3 w 200"/>
                <a:gd name="T3" fmla="*/ 6 h 6"/>
                <a:gd name="T4" fmla="*/ 0 w 200"/>
                <a:gd name="T5" fmla="*/ 3 h 6"/>
                <a:gd name="T6" fmla="*/ 3 w 200"/>
                <a:gd name="T7" fmla="*/ 0 h 6"/>
                <a:gd name="T8" fmla="*/ 197 w 200"/>
                <a:gd name="T9" fmla="*/ 0 h 6"/>
                <a:gd name="T10" fmla="*/ 200 w 200"/>
                <a:gd name="T11" fmla="*/ 3 h 6"/>
                <a:gd name="T12" fmla="*/ 197 w 2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00" h="6">
                  <a:moveTo>
                    <a:pt x="197" y="6"/>
                  </a:moveTo>
                  <a:cubicBezTo>
                    <a:pt x="3" y="6"/>
                    <a:pt x="3" y="6"/>
                    <a:pt x="3" y="6"/>
                  </a:cubicBezTo>
                  <a:cubicBezTo>
                    <a:pt x="2" y="6"/>
                    <a:pt x="0" y="5"/>
                    <a:pt x="0" y="3"/>
                  </a:cubicBezTo>
                  <a:cubicBezTo>
                    <a:pt x="0" y="2"/>
                    <a:pt x="2" y="0"/>
                    <a:pt x="3" y="0"/>
                  </a:cubicBezTo>
                  <a:cubicBezTo>
                    <a:pt x="197" y="0"/>
                    <a:pt x="197" y="0"/>
                    <a:pt x="197" y="0"/>
                  </a:cubicBezTo>
                  <a:cubicBezTo>
                    <a:pt x="199" y="0"/>
                    <a:pt x="200" y="2"/>
                    <a:pt x="200" y="3"/>
                  </a:cubicBezTo>
                  <a:cubicBezTo>
                    <a:pt x="200" y="5"/>
                    <a:pt x="199" y="6"/>
                    <a:pt x="197" y="6"/>
                  </a:cubicBezTo>
                </a:path>
              </a:pathLst>
            </a:cu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ïSḻîḓè"/>
            <p:cNvSpPr/>
            <p:nvPr/>
          </p:nvSpPr>
          <p:spPr bwMode="auto">
            <a:xfrm>
              <a:off x="5192713" y="2841625"/>
              <a:ext cx="109538" cy="19050"/>
            </a:xfrm>
            <a:custGeom>
              <a:avLst/>
              <a:gdLst>
                <a:gd name="T0" fmla="*/ 33 w 36"/>
                <a:gd name="T1" fmla="*/ 6 h 6"/>
                <a:gd name="T2" fmla="*/ 3 w 36"/>
                <a:gd name="T3" fmla="*/ 6 h 6"/>
                <a:gd name="T4" fmla="*/ 0 w 36"/>
                <a:gd name="T5" fmla="*/ 3 h 6"/>
                <a:gd name="T6" fmla="*/ 3 w 36"/>
                <a:gd name="T7" fmla="*/ 0 h 6"/>
                <a:gd name="T8" fmla="*/ 33 w 36"/>
                <a:gd name="T9" fmla="*/ 0 h 6"/>
                <a:gd name="T10" fmla="*/ 36 w 36"/>
                <a:gd name="T11" fmla="*/ 3 h 6"/>
                <a:gd name="T12" fmla="*/ 33 w 3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6" h="6">
                  <a:moveTo>
                    <a:pt x="33" y="6"/>
                  </a:moveTo>
                  <a:cubicBezTo>
                    <a:pt x="3" y="6"/>
                    <a:pt x="3" y="6"/>
                    <a:pt x="3" y="6"/>
                  </a:cubicBezTo>
                  <a:cubicBezTo>
                    <a:pt x="2" y="6"/>
                    <a:pt x="0" y="4"/>
                    <a:pt x="0" y="3"/>
                  </a:cubicBezTo>
                  <a:cubicBezTo>
                    <a:pt x="0" y="1"/>
                    <a:pt x="2" y="0"/>
                    <a:pt x="3" y="0"/>
                  </a:cubicBezTo>
                  <a:cubicBezTo>
                    <a:pt x="33" y="0"/>
                    <a:pt x="33" y="0"/>
                    <a:pt x="33" y="0"/>
                  </a:cubicBezTo>
                  <a:cubicBezTo>
                    <a:pt x="34" y="0"/>
                    <a:pt x="36" y="1"/>
                    <a:pt x="36" y="3"/>
                  </a:cubicBezTo>
                  <a:cubicBezTo>
                    <a:pt x="36" y="4"/>
                    <a:pt x="34" y="6"/>
                    <a:pt x="33" y="6"/>
                  </a:cubicBezTo>
                </a:path>
              </a:pathLst>
            </a:cu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 name="iṩḷídè"/>
            <p:cNvSpPr/>
            <p:nvPr/>
          </p:nvSpPr>
          <p:spPr bwMode="auto">
            <a:xfrm>
              <a:off x="5349876" y="2841625"/>
              <a:ext cx="104775" cy="19050"/>
            </a:xfrm>
            <a:custGeom>
              <a:avLst/>
              <a:gdLst>
                <a:gd name="T0" fmla="*/ 32 w 35"/>
                <a:gd name="T1" fmla="*/ 6 h 6"/>
                <a:gd name="T2" fmla="*/ 3 w 35"/>
                <a:gd name="T3" fmla="*/ 6 h 6"/>
                <a:gd name="T4" fmla="*/ 0 w 35"/>
                <a:gd name="T5" fmla="*/ 3 h 6"/>
                <a:gd name="T6" fmla="*/ 3 w 35"/>
                <a:gd name="T7" fmla="*/ 0 h 6"/>
                <a:gd name="T8" fmla="*/ 32 w 35"/>
                <a:gd name="T9" fmla="*/ 0 h 6"/>
                <a:gd name="T10" fmla="*/ 35 w 35"/>
                <a:gd name="T11" fmla="*/ 3 h 6"/>
                <a:gd name="T12" fmla="*/ 32 w 3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5" h="6">
                  <a:moveTo>
                    <a:pt x="32" y="6"/>
                  </a:moveTo>
                  <a:cubicBezTo>
                    <a:pt x="3" y="6"/>
                    <a:pt x="3" y="6"/>
                    <a:pt x="3" y="6"/>
                  </a:cubicBezTo>
                  <a:cubicBezTo>
                    <a:pt x="1" y="6"/>
                    <a:pt x="0" y="4"/>
                    <a:pt x="0" y="3"/>
                  </a:cubicBezTo>
                  <a:cubicBezTo>
                    <a:pt x="0" y="1"/>
                    <a:pt x="1" y="0"/>
                    <a:pt x="3" y="0"/>
                  </a:cubicBezTo>
                  <a:cubicBezTo>
                    <a:pt x="32" y="0"/>
                    <a:pt x="32" y="0"/>
                    <a:pt x="32" y="0"/>
                  </a:cubicBezTo>
                  <a:cubicBezTo>
                    <a:pt x="34" y="0"/>
                    <a:pt x="35" y="1"/>
                    <a:pt x="35" y="3"/>
                  </a:cubicBezTo>
                  <a:cubicBezTo>
                    <a:pt x="35" y="4"/>
                    <a:pt x="34" y="6"/>
                    <a:pt x="32" y="6"/>
                  </a:cubicBezTo>
                </a:path>
              </a:pathLst>
            </a:cu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 name="iṧļïḓe"/>
            <p:cNvSpPr/>
            <p:nvPr/>
          </p:nvSpPr>
          <p:spPr bwMode="auto">
            <a:xfrm>
              <a:off x="5507038" y="2841625"/>
              <a:ext cx="104775" cy="19050"/>
            </a:xfrm>
            <a:custGeom>
              <a:avLst/>
              <a:gdLst>
                <a:gd name="T0" fmla="*/ 32 w 35"/>
                <a:gd name="T1" fmla="*/ 6 h 6"/>
                <a:gd name="T2" fmla="*/ 2 w 35"/>
                <a:gd name="T3" fmla="*/ 6 h 6"/>
                <a:gd name="T4" fmla="*/ 0 w 35"/>
                <a:gd name="T5" fmla="*/ 3 h 6"/>
                <a:gd name="T6" fmla="*/ 2 w 35"/>
                <a:gd name="T7" fmla="*/ 0 h 6"/>
                <a:gd name="T8" fmla="*/ 32 w 35"/>
                <a:gd name="T9" fmla="*/ 0 h 6"/>
                <a:gd name="T10" fmla="*/ 35 w 35"/>
                <a:gd name="T11" fmla="*/ 3 h 6"/>
                <a:gd name="T12" fmla="*/ 32 w 3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5" h="6">
                  <a:moveTo>
                    <a:pt x="32" y="6"/>
                  </a:moveTo>
                  <a:cubicBezTo>
                    <a:pt x="2" y="6"/>
                    <a:pt x="2" y="6"/>
                    <a:pt x="2" y="6"/>
                  </a:cubicBezTo>
                  <a:cubicBezTo>
                    <a:pt x="1" y="6"/>
                    <a:pt x="0" y="4"/>
                    <a:pt x="0" y="3"/>
                  </a:cubicBezTo>
                  <a:cubicBezTo>
                    <a:pt x="0" y="1"/>
                    <a:pt x="1" y="0"/>
                    <a:pt x="2" y="0"/>
                  </a:cubicBezTo>
                  <a:cubicBezTo>
                    <a:pt x="32" y="0"/>
                    <a:pt x="32" y="0"/>
                    <a:pt x="32" y="0"/>
                  </a:cubicBezTo>
                  <a:cubicBezTo>
                    <a:pt x="34" y="0"/>
                    <a:pt x="35" y="1"/>
                    <a:pt x="35" y="3"/>
                  </a:cubicBezTo>
                  <a:cubicBezTo>
                    <a:pt x="35" y="4"/>
                    <a:pt x="34" y="6"/>
                    <a:pt x="32" y="6"/>
                  </a:cubicBezTo>
                </a:path>
              </a:pathLst>
            </a:cu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 name="îŝļíḑê"/>
            <p:cNvSpPr/>
            <p:nvPr/>
          </p:nvSpPr>
          <p:spPr bwMode="auto">
            <a:xfrm>
              <a:off x="5661026" y="2841625"/>
              <a:ext cx="104775" cy="19050"/>
            </a:xfrm>
            <a:custGeom>
              <a:avLst/>
              <a:gdLst>
                <a:gd name="T0" fmla="*/ 33 w 35"/>
                <a:gd name="T1" fmla="*/ 6 h 6"/>
                <a:gd name="T2" fmla="*/ 3 w 35"/>
                <a:gd name="T3" fmla="*/ 6 h 6"/>
                <a:gd name="T4" fmla="*/ 0 w 35"/>
                <a:gd name="T5" fmla="*/ 3 h 6"/>
                <a:gd name="T6" fmla="*/ 3 w 35"/>
                <a:gd name="T7" fmla="*/ 0 h 6"/>
                <a:gd name="T8" fmla="*/ 33 w 35"/>
                <a:gd name="T9" fmla="*/ 0 h 6"/>
                <a:gd name="T10" fmla="*/ 35 w 35"/>
                <a:gd name="T11" fmla="*/ 3 h 6"/>
                <a:gd name="T12" fmla="*/ 33 w 3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5" h="6">
                  <a:moveTo>
                    <a:pt x="33" y="6"/>
                  </a:moveTo>
                  <a:cubicBezTo>
                    <a:pt x="3" y="6"/>
                    <a:pt x="3" y="6"/>
                    <a:pt x="3" y="6"/>
                  </a:cubicBezTo>
                  <a:cubicBezTo>
                    <a:pt x="1" y="6"/>
                    <a:pt x="0" y="4"/>
                    <a:pt x="0" y="3"/>
                  </a:cubicBezTo>
                  <a:cubicBezTo>
                    <a:pt x="0" y="1"/>
                    <a:pt x="1" y="0"/>
                    <a:pt x="3" y="0"/>
                  </a:cubicBezTo>
                  <a:cubicBezTo>
                    <a:pt x="33" y="0"/>
                    <a:pt x="33" y="0"/>
                    <a:pt x="33" y="0"/>
                  </a:cubicBezTo>
                  <a:cubicBezTo>
                    <a:pt x="34" y="0"/>
                    <a:pt x="35" y="1"/>
                    <a:pt x="35" y="3"/>
                  </a:cubicBezTo>
                  <a:cubicBezTo>
                    <a:pt x="35" y="4"/>
                    <a:pt x="34" y="6"/>
                    <a:pt x="33" y="6"/>
                  </a:cubicBezTo>
                  <a:close/>
                </a:path>
              </a:pathLst>
            </a:cu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 name="îŝḻïďe"/>
            <p:cNvSpPr/>
            <p:nvPr/>
          </p:nvSpPr>
          <p:spPr bwMode="auto">
            <a:xfrm>
              <a:off x="5816601" y="2841625"/>
              <a:ext cx="106363" cy="19050"/>
            </a:xfrm>
            <a:custGeom>
              <a:avLst/>
              <a:gdLst>
                <a:gd name="T0" fmla="*/ 32 w 35"/>
                <a:gd name="T1" fmla="*/ 6 h 6"/>
                <a:gd name="T2" fmla="*/ 3 w 35"/>
                <a:gd name="T3" fmla="*/ 6 h 6"/>
                <a:gd name="T4" fmla="*/ 0 w 35"/>
                <a:gd name="T5" fmla="*/ 3 h 6"/>
                <a:gd name="T6" fmla="*/ 3 w 35"/>
                <a:gd name="T7" fmla="*/ 0 h 6"/>
                <a:gd name="T8" fmla="*/ 32 w 35"/>
                <a:gd name="T9" fmla="*/ 0 h 6"/>
                <a:gd name="T10" fmla="*/ 35 w 35"/>
                <a:gd name="T11" fmla="*/ 3 h 6"/>
                <a:gd name="T12" fmla="*/ 32 w 35"/>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5" h="6">
                  <a:moveTo>
                    <a:pt x="32" y="6"/>
                  </a:moveTo>
                  <a:cubicBezTo>
                    <a:pt x="3" y="6"/>
                    <a:pt x="3" y="6"/>
                    <a:pt x="3" y="6"/>
                  </a:cubicBezTo>
                  <a:cubicBezTo>
                    <a:pt x="1" y="6"/>
                    <a:pt x="0" y="4"/>
                    <a:pt x="0" y="3"/>
                  </a:cubicBezTo>
                  <a:cubicBezTo>
                    <a:pt x="0" y="1"/>
                    <a:pt x="1" y="0"/>
                    <a:pt x="3" y="0"/>
                  </a:cubicBezTo>
                  <a:cubicBezTo>
                    <a:pt x="32" y="0"/>
                    <a:pt x="32" y="0"/>
                    <a:pt x="32" y="0"/>
                  </a:cubicBezTo>
                  <a:cubicBezTo>
                    <a:pt x="34" y="0"/>
                    <a:pt x="35" y="1"/>
                    <a:pt x="35" y="3"/>
                  </a:cubicBezTo>
                  <a:cubicBezTo>
                    <a:pt x="35" y="4"/>
                    <a:pt x="34" y="6"/>
                    <a:pt x="32" y="6"/>
                  </a:cubicBezTo>
                  <a:close/>
                </a:path>
              </a:pathLst>
            </a:cu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 name="iṧḷîdé"/>
            <p:cNvSpPr/>
            <p:nvPr/>
          </p:nvSpPr>
          <p:spPr bwMode="auto">
            <a:xfrm>
              <a:off x="5970588" y="2841625"/>
              <a:ext cx="107950" cy="19050"/>
            </a:xfrm>
            <a:custGeom>
              <a:avLst/>
              <a:gdLst>
                <a:gd name="T0" fmla="*/ 33 w 36"/>
                <a:gd name="T1" fmla="*/ 6 h 6"/>
                <a:gd name="T2" fmla="*/ 3 w 36"/>
                <a:gd name="T3" fmla="*/ 6 h 6"/>
                <a:gd name="T4" fmla="*/ 0 w 36"/>
                <a:gd name="T5" fmla="*/ 3 h 6"/>
                <a:gd name="T6" fmla="*/ 3 w 36"/>
                <a:gd name="T7" fmla="*/ 0 h 6"/>
                <a:gd name="T8" fmla="*/ 33 w 36"/>
                <a:gd name="T9" fmla="*/ 0 h 6"/>
                <a:gd name="T10" fmla="*/ 36 w 36"/>
                <a:gd name="T11" fmla="*/ 3 h 6"/>
                <a:gd name="T12" fmla="*/ 33 w 3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6" h="6">
                  <a:moveTo>
                    <a:pt x="33" y="6"/>
                  </a:moveTo>
                  <a:cubicBezTo>
                    <a:pt x="3" y="6"/>
                    <a:pt x="3" y="6"/>
                    <a:pt x="3" y="6"/>
                  </a:cubicBezTo>
                  <a:cubicBezTo>
                    <a:pt x="2" y="6"/>
                    <a:pt x="0" y="4"/>
                    <a:pt x="0" y="3"/>
                  </a:cubicBezTo>
                  <a:cubicBezTo>
                    <a:pt x="0" y="1"/>
                    <a:pt x="2" y="0"/>
                    <a:pt x="3" y="0"/>
                  </a:cubicBezTo>
                  <a:cubicBezTo>
                    <a:pt x="33" y="0"/>
                    <a:pt x="33" y="0"/>
                    <a:pt x="33" y="0"/>
                  </a:cubicBezTo>
                  <a:cubicBezTo>
                    <a:pt x="34" y="0"/>
                    <a:pt x="36" y="1"/>
                    <a:pt x="36" y="3"/>
                  </a:cubicBezTo>
                  <a:cubicBezTo>
                    <a:pt x="36" y="4"/>
                    <a:pt x="34" y="6"/>
                    <a:pt x="33" y="6"/>
                  </a:cubicBezTo>
                </a:path>
              </a:pathLst>
            </a:cu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 name="iŝ1îḍè"/>
            <p:cNvSpPr/>
            <p:nvPr/>
          </p:nvSpPr>
          <p:spPr bwMode="auto">
            <a:xfrm>
              <a:off x="5192713" y="2914650"/>
              <a:ext cx="603250" cy="14288"/>
            </a:xfrm>
            <a:custGeom>
              <a:avLst/>
              <a:gdLst>
                <a:gd name="T0" fmla="*/ 197 w 200"/>
                <a:gd name="T1" fmla="*/ 5 h 5"/>
                <a:gd name="T2" fmla="*/ 3 w 200"/>
                <a:gd name="T3" fmla="*/ 5 h 5"/>
                <a:gd name="T4" fmla="*/ 0 w 200"/>
                <a:gd name="T5" fmla="*/ 2 h 5"/>
                <a:gd name="T6" fmla="*/ 3 w 200"/>
                <a:gd name="T7" fmla="*/ 0 h 5"/>
                <a:gd name="T8" fmla="*/ 197 w 200"/>
                <a:gd name="T9" fmla="*/ 0 h 5"/>
                <a:gd name="T10" fmla="*/ 200 w 200"/>
                <a:gd name="T11" fmla="*/ 2 h 5"/>
                <a:gd name="T12" fmla="*/ 197 w 200"/>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00" h="5">
                  <a:moveTo>
                    <a:pt x="197" y="5"/>
                  </a:moveTo>
                  <a:cubicBezTo>
                    <a:pt x="3" y="5"/>
                    <a:pt x="3" y="5"/>
                    <a:pt x="3" y="5"/>
                  </a:cubicBezTo>
                  <a:cubicBezTo>
                    <a:pt x="2" y="5"/>
                    <a:pt x="0" y="4"/>
                    <a:pt x="0" y="2"/>
                  </a:cubicBezTo>
                  <a:cubicBezTo>
                    <a:pt x="0" y="1"/>
                    <a:pt x="2" y="0"/>
                    <a:pt x="3" y="0"/>
                  </a:cubicBezTo>
                  <a:cubicBezTo>
                    <a:pt x="197" y="0"/>
                    <a:pt x="197" y="0"/>
                    <a:pt x="197" y="0"/>
                  </a:cubicBezTo>
                  <a:cubicBezTo>
                    <a:pt x="199" y="0"/>
                    <a:pt x="200" y="1"/>
                    <a:pt x="200" y="2"/>
                  </a:cubicBezTo>
                  <a:cubicBezTo>
                    <a:pt x="200" y="4"/>
                    <a:pt x="199" y="5"/>
                    <a:pt x="197" y="5"/>
                  </a:cubicBezTo>
                </a:path>
              </a:pathLst>
            </a:cu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 name="íŝľïḍe"/>
            <p:cNvSpPr/>
            <p:nvPr/>
          </p:nvSpPr>
          <p:spPr bwMode="auto">
            <a:xfrm>
              <a:off x="6259513" y="2670175"/>
              <a:ext cx="739775" cy="25400"/>
            </a:xfrm>
            <a:custGeom>
              <a:avLst/>
              <a:gdLst>
                <a:gd name="T0" fmla="*/ 241 w 245"/>
                <a:gd name="T1" fmla="*/ 8 h 8"/>
                <a:gd name="T2" fmla="*/ 4 w 245"/>
                <a:gd name="T3" fmla="*/ 8 h 8"/>
                <a:gd name="T4" fmla="*/ 0 w 245"/>
                <a:gd name="T5" fmla="*/ 4 h 8"/>
                <a:gd name="T6" fmla="*/ 4 w 245"/>
                <a:gd name="T7" fmla="*/ 0 h 8"/>
                <a:gd name="T8" fmla="*/ 241 w 245"/>
                <a:gd name="T9" fmla="*/ 0 h 8"/>
                <a:gd name="T10" fmla="*/ 245 w 245"/>
                <a:gd name="T11" fmla="*/ 4 h 8"/>
                <a:gd name="T12" fmla="*/ 241 w 24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5" h="8">
                  <a:moveTo>
                    <a:pt x="241" y="8"/>
                  </a:moveTo>
                  <a:cubicBezTo>
                    <a:pt x="4" y="8"/>
                    <a:pt x="4" y="8"/>
                    <a:pt x="4" y="8"/>
                  </a:cubicBezTo>
                  <a:cubicBezTo>
                    <a:pt x="1" y="8"/>
                    <a:pt x="0" y="6"/>
                    <a:pt x="0" y="4"/>
                  </a:cubicBezTo>
                  <a:cubicBezTo>
                    <a:pt x="0" y="2"/>
                    <a:pt x="1" y="0"/>
                    <a:pt x="4" y="0"/>
                  </a:cubicBezTo>
                  <a:cubicBezTo>
                    <a:pt x="241" y="0"/>
                    <a:pt x="241" y="0"/>
                    <a:pt x="241" y="0"/>
                  </a:cubicBezTo>
                  <a:cubicBezTo>
                    <a:pt x="243" y="0"/>
                    <a:pt x="245" y="2"/>
                    <a:pt x="245" y="4"/>
                  </a:cubicBezTo>
                  <a:cubicBezTo>
                    <a:pt x="245" y="6"/>
                    <a:pt x="243" y="8"/>
                    <a:pt x="241" y="8"/>
                  </a:cubicBezTo>
                </a:path>
              </a:pathLst>
            </a:custGeom>
            <a:solidFill>
              <a:srgbClr val="FF551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 name="išlîḑe"/>
            <p:cNvSpPr/>
            <p:nvPr/>
          </p:nvSpPr>
          <p:spPr bwMode="auto">
            <a:xfrm>
              <a:off x="6259513" y="2776538"/>
              <a:ext cx="739775" cy="23813"/>
            </a:xfrm>
            <a:custGeom>
              <a:avLst/>
              <a:gdLst>
                <a:gd name="T0" fmla="*/ 241 w 245"/>
                <a:gd name="T1" fmla="*/ 8 h 8"/>
                <a:gd name="T2" fmla="*/ 4 w 245"/>
                <a:gd name="T3" fmla="*/ 8 h 8"/>
                <a:gd name="T4" fmla="*/ 0 w 245"/>
                <a:gd name="T5" fmla="*/ 4 h 8"/>
                <a:gd name="T6" fmla="*/ 4 w 245"/>
                <a:gd name="T7" fmla="*/ 0 h 8"/>
                <a:gd name="T8" fmla="*/ 241 w 245"/>
                <a:gd name="T9" fmla="*/ 0 h 8"/>
                <a:gd name="T10" fmla="*/ 245 w 245"/>
                <a:gd name="T11" fmla="*/ 4 h 8"/>
                <a:gd name="T12" fmla="*/ 241 w 24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5" h="8">
                  <a:moveTo>
                    <a:pt x="241" y="8"/>
                  </a:moveTo>
                  <a:cubicBezTo>
                    <a:pt x="4" y="8"/>
                    <a:pt x="4" y="8"/>
                    <a:pt x="4" y="8"/>
                  </a:cubicBezTo>
                  <a:cubicBezTo>
                    <a:pt x="1" y="8"/>
                    <a:pt x="0" y="6"/>
                    <a:pt x="0" y="4"/>
                  </a:cubicBezTo>
                  <a:cubicBezTo>
                    <a:pt x="0" y="2"/>
                    <a:pt x="1" y="0"/>
                    <a:pt x="4" y="0"/>
                  </a:cubicBezTo>
                  <a:cubicBezTo>
                    <a:pt x="241" y="0"/>
                    <a:pt x="241" y="0"/>
                    <a:pt x="241" y="0"/>
                  </a:cubicBezTo>
                  <a:cubicBezTo>
                    <a:pt x="243" y="0"/>
                    <a:pt x="245" y="2"/>
                    <a:pt x="245" y="4"/>
                  </a:cubicBezTo>
                  <a:cubicBezTo>
                    <a:pt x="245" y="6"/>
                    <a:pt x="243" y="8"/>
                    <a:pt x="241" y="8"/>
                  </a:cubicBezTo>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 name="îṡľïde"/>
            <p:cNvSpPr/>
            <p:nvPr/>
          </p:nvSpPr>
          <p:spPr bwMode="auto">
            <a:xfrm>
              <a:off x="6259513" y="2874963"/>
              <a:ext cx="739775" cy="23813"/>
            </a:xfrm>
            <a:custGeom>
              <a:avLst/>
              <a:gdLst>
                <a:gd name="T0" fmla="*/ 241 w 245"/>
                <a:gd name="T1" fmla="*/ 8 h 8"/>
                <a:gd name="T2" fmla="*/ 4 w 245"/>
                <a:gd name="T3" fmla="*/ 8 h 8"/>
                <a:gd name="T4" fmla="*/ 0 w 245"/>
                <a:gd name="T5" fmla="*/ 4 h 8"/>
                <a:gd name="T6" fmla="*/ 4 w 245"/>
                <a:gd name="T7" fmla="*/ 0 h 8"/>
                <a:gd name="T8" fmla="*/ 241 w 245"/>
                <a:gd name="T9" fmla="*/ 0 h 8"/>
                <a:gd name="T10" fmla="*/ 245 w 245"/>
                <a:gd name="T11" fmla="*/ 4 h 8"/>
                <a:gd name="T12" fmla="*/ 241 w 24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5" h="8">
                  <a:moveTo>
                    <a:pt x="241" y="8"/>
                  </a:moveTo>
                  <a:cubicBezTo>
                    <a:pt x="4" y="8"/>
                    <a:pt x="4" y="8"/>
                    <a:pt x="4" y="8"/>
                  </a:cubicBezTo>
                  <a:cubicBezTo>
                    <a:pt x="1" y="8"/>
                    <a:pt x="0" y="6"/>
                    <a:pt x="0" y="4"/>
                  </a:cubicBezTo>
                  <a:cubicBezTo>
                    <a:pt x="0" y="2"/>
                    <a:pt x="1" y="0"/>
                    <a:pt x="4" y="0"/>
                  </a:cubicBezTo>
                  <a:cubicBezTo>
                    <a:pt x="241" y="0"/>
                    <a:pt x="241" y="0"/>
                    <a:pt x="241" y="0"/>
                  </a:cubicBezTo>
                  <a:cubicBezTo>
                    <a:pt x="243" y="0"/>
                    <a:pt x="245" y="2"/>
                    <a:pt x="245" y="4"/>
                  </a:cubicBezTo>
                  <a:cubicBezTo>
                    <a:pt x="245" y="6"/>
                    <a:pt x="243" y="8"/>
                    <a:pt x="241" y="8"/>
                  </a:cubicBezTo>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 name="í$ļîḋè"/>
            <p:cNvSpPr/>
            <p:nvPr/>
          </p:nvSpPr>
          <p:spPr bwMode="auto">
            <a:xfrm>
              <a:off x="6259513" y="2974975"/>
              <a:ext cx="739775" cy="23813"/>
            </a:xfrm>
            <a:custGeom>
              <a:avLst/>
              <a:gdLst>
                <a:gd name="T0" fmla="*/ 241 w 245"/>
                <a:gd name="T1" fmla="*/ 8 h 8"/>
                <a:gd name="T2" fmla="*/ 4 w 245"/>
                <a:gd name="T3" fmla="*/ 8 h 8"/>
                <a:gd name="T4" fmla="*/ 0 w 245"/>
                <a:gd name="T5" fmla="*/ 4 h 8"/>
                <a:gd name="T6" fmla="*/ 4 w 245"/>
                <a:gd name="T7" fmla="*/ 0 h 8"/>
                <a:gd name="T8" fmla="*/ 241 w 245"/>
                <a:gd name="T9" fmla="*/ 0 h 8"/>
                <a:gd name="T10" fmla="*/ 245 w 245"/>
                <a:gd name="T11" fmla="*/ 4 h 8"/>
                <a:gd name="T12" fmla="*/ 241 w 24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5" h="8">
                  <a:moveTo>
                    <a:pt x="241" y="8"/>
                  </a:moveTo>
                  <a:cubicBezTo>
                    <a:pt x="4" y="8"/>
                    <a:pt x="4" y="8"/>
                    <a:pt x="4" y="8"/>
                  </a:cubicBezTo>
                  <a:cubicBezTo>
                    <a:pt x="1" y="8"/>
                    <a:pt x="0" y="6"/>
                    <a:pt x="0" y="4"/>
                  </a:cubicBezTo>
                  <a:cubicBezTo>
                    <a:pt x="0" y="2"/>
                    <a:pt x="1" y="0"/>
                    <a:pt x="4" y="0"/>
                  </a:cubicBezTo>
                  <a:cubicBezTo>
                    <a:pt x="241" y="0"/>
                    <a:pt x="241" y="0"/>
                    <a:pt x="241" y="0"/>
                  </a:cubicBezTo>
                  <a:cubicBezTo>
                    <a:pt x="243" y="0"/>
                    <a:pt x="245" y="2"/>
                    <a:pt x="245" y="4"/>
                  </a:cubicBezTo>
                  <a:cubicBezTo>
                    <a:pt x="245" y="6"/>
                    <a:pt x="243" y="8"/>
                    <a:pt x="241" y="8"/>
                  </a:cubicBezTo>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 name="îṥḷïḓe"/>
            <p:cNvSpPr/>
            <p:nvPr/>
          </p:nvSpPr>
          <p:spPr bwMode="auto">
            <a:xfrm>
              <a:off x="6259513" y="3073400"/>
              <a:ext cx="739775" cy="25400"/>
            </a:xfrm>
            <a:custGeom>
              <a:avLst/>
              <a:gdLst>
                <a:gd name="T0" fmla="*/ 241 w 245"/>
                <a:gd name="T1" fmla="*/ 8 h 8"/>
                <a:gd name="T2" fmla="*/ 4 w 245"/>
                <a:gd name="T3" fmla="*/ 8 h 8"/>
                <a:gd name="T4" fmla="*/ 0 w 245"/>
                <a:gd name="T5" fmla="*/ 4 h 8"/>
                <a:gd name="T6" fmla="*/ 4 w 245"/>
                <a:gd name="T7" fmla="*/ 0 h 8"/>
                <a:gd name="T8" fmla="*/ 241 w 245"/>
                <a:gd name="T9" fmla="*/ 0 h 8"/>
                <a:gd name="T10" fmla="*/ 245 w 245"/>
                <a:gd name="T11" fmla="*/ 4 h 8"/>
                <a:gd name="T12" fmla="*/ 241 w 24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5" h="8">
                  <a:moveTo>
                    <a:pt x="241" y="8"/>
                  </a:moveTo>
                  <a:cubicBezTo>
                    <a:pt x="4" y="8"/>
                    <a:pt x="4" y="8"/>
                    <a:pt x="4" y="8"/>
                  </a:cubicBezTo>
                  <a:cubicBezTo>
                    <a:pt x="1" y="8"/>
                    <a:pt x="0" y="6"/>
                    <a:pt x="0" y="4"/>
                  </a:cubicBezTo>
                  <a:cubicBezTo>
                    <a:pt x="0" y="2"/>
                    <a:pt x="1" y="0"/>
                    <a:pt x="4" y="0"/>
                  </a:cubicBezTo>
                  <a:cubicBezTo>
                    <a:pt x="241" y="0"/>
                    <a:pt x="241" y="0"/>
                    <a:pt x="241" y="0"/>
                  </a:cubicBezTo>
                  <a:cubicBezTo>
                    <a:pt x="243" y="0"/>
                    <a:pt x="245" y="2"/>
                    <a:pt x="245" y="4"/>
                  </a:cubicBezTo>
                  <a:cubicBezTo>
                    <a:pt x="245" y="6"/>
                    <a:pt x="243" y="8"/>
                    <a:pt x="241" y="8"/>
                  </a:cubicBezTo>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 name="islidê"/>
            <p:cNvSpPr/>
            <p:nvPr/>
          </p:nvSpPr>
          <p:spPr bwMode="auto">
            <a:xfrm>
              <a:off x="6259513" y="3173413"/>
              <a:ext cx="392113" cy="23813"/>
            </a:xfrm>
            <a:custGeom>
              <a:avLst/>
              <a:gdLst>
                <a:gd name="T0" fmla="*/ 126 w 130"/>
                <a:gd name="T1" fmla="*/ 8 h 8"/>
                <a:gd name="T2" fmla="*/ 4 w 130"/>
                <a:gd name="T3" fmla="*/ 8 h 8"/>
                <a:gd name="T4" fmla="*/ 0 w 130"/>
                <a:gd name="T5" fmla="*/ 4 h 8"/>
                <a:gd name="T6" fmla="*/ 4 w 130"/>
                <a:gd name="T7" fmla="*/ 0 h 8"/>
                <a:gd name="T8" fmla="*/ 126 w 130"/>
                <a:gd name="T9" fmla="*/ 0 h 8"/>
                <a:gd name="T10" fmla="*/ 130 w 130"/>
                <a:gd name="T11" fmla="*/ 4 h 8"/>
                <a:gd name="T12" fmla="*/ 126 w 13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0" h="8">
                  <a:moveTo>
                    <a:pt x="126" y="8"/>
                  </a:moveTo>
                  <a:cubicBezTo>
                    <a:pt x="4" y="8"/>
                    <a:pt x="4" y="8"/>
                    <a:pt x="4" y="8"/>
                  </a:cubicBezTo>
                  <a:cubicBezTo>
                    <a:pt x="1" y="8"/>
                    <a:pt x="0" y="6"/>
                    <a:pt x="0" y="4"/>
                  </a:cubicBezTo>
                  <a:cubicBezTo>
                    <a:pt x="0" y="2"/>
                    <a:pt x="1" y="0"/>
                    <a:pt x="4" y="0"/>
                  </a:cubicBezTo>
                  <a:cubicBezTo>
                    <a:pt x="126" y="0"/>
                    <a:pt x="126" y="0"/>
                    <a:pt x="126" y="0"/>
                  </a:cubicBezTo>
                  <a:cubicBezTo>
                    <a:pt x="128" y="0"/>
                    <a:pt x="130" y="2"/>
                    <a:pt x="130" y="4"/>
                  </a:cubicBezTo>
                  <a:cubicBezTo>
                    <a:pt x="130" y="6"/>
                    <a:pt x="128" y="8"/>
                    <a:pt x="126" y="8"/>
                  </a:cubicBezTo>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 name="íŝlîďê"/>
            <p:cNvSpPr/>
            <p:nvPr/>
          </p:nvSpPr>
          <p:spPr bwMode="auto">
            <a:xfrm>
              <a:off x="6497638" y="3241675"/>
              <a:ext cx="395288" cy="25400"/>
            </a:xfrm>
            <a:custGeom>
              <a:avLst/>
              <a:gdLst>
                <a:gd name="T0" fmla="*/ 126 w 131"/>
                <a:gd name="T1" fmla="*/ 8 h 8"/>
                <a:gd name="T2" fmla="*/ 4 w 131"/>
                <a:gd name="T3" fmla="*/ 8 h 8"/>
                <a:gd name="T4" fmla="*/ 0 w 131"/>
                <a:gd name="T5" fmla="*/ 4 h 8"/>
                <a:gd name="T6" fmla="*/ 4 w 131"/>
                <a:gd name="T7" fmla="*/ 0 h 8"/>
                <a:gd name="T8" fmla="*/ 126 w 131"/>
                <a:gd name="T9" fmla="*/ 0 h 8"/>
                <a:gd name="T10" fmla="*/ 131 w 131"/>
                <a:gd name="T11" fmla="*/ 4 h 8"/>
                <a:gd name="T12" fmla="*/ 126 w 13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1" h="8">
                  <a:moveTo>
                    <a:pt x="126" y="8"/>
                  </a:moveTo>
                  <a:cubicBezTo>
                    <a:pt x="4" y="8"/>
                    <a:pt x="4" y="8"/>
                    <a:pt x="4" y="8"/>
                  </a:cubicBezTo>
                  <a:cubicBezTo>
                    <a:pt x="2" y="8"/>
                    <a:pt x="0" y="6"/>
                    <a:pt x="0" y="4"/>
                  </a:cubicBezTo>
                  <a:cubicBezTo>
                    <a:pt x="0" y="1"/>
                    <a:pt x="2" y="0"/>
                    <a:pt x="4" y="0"/>
                  </a:cubicBezTo>
                  <a:cubicBezTo>
                    <a:pt x="126" y="0"/>
                    <a:pt x="126" y="0"/>
                    <a:pt x="126" y="0"/>
                  </a:cubicBezTo>
                  <a:cubicBezTo>
                    <a:pt x="129" y="0"/>
                    <a:pt x="131" y="1"/>
                    <a:pt x="131" y="4"/>
                  </a:cubicBezTo>
                  <a:cubicBezTo>
                    <a:pt x="131" y="6"/>
                    <a:pt x="129" y="8"/>
                    <a:pt x="126" y="8"/>
                  </a:cubicBezTo>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 name="ïṥlïďé"/>
            <p:cNvSpPr/>
            <p:nvPr/>
          </p:nvSpPr>
          <p:spPr bwMode="auto">
            <a:xfrm>
              <a:off x="6497638" y="3311525"/>
              <a:ext cx="395288" cy="23813"/>
            </a:xfrm>
            <a:custGeom>
              <a:avLst/>
              <a:gdLst>
                <a:gd name="T0" fmla="*/ 126 w 131"/>
                <a:gd name="T1" fmla="*/ 8 h 8"/>
                <a:gd name="T2" fmla="*/ 4 w 131"/>
                <a:gd name="T3" fmla="*/ 8 h 8"/>
                <a:gd name="T4" fmla="*/ 0 w 131"/>
                <a:gd name="T5" fmla="*/ 4 h 8"/>
                <a:gd name="T6" fmla="*/ 4 w 131"/>
                <a:gd name="T7" fmla="*/ 0 h 8"/>
                <a:gd name="T8" fmla="*/ 126 w 131"/>
                <a:gd name="T9" fmla="*/ 0 h 8"/>
                <a:gd name="T10" fmla="*/ 131 w 131"/>
                <a:gd name="T11" fmla="*/ 4 h 8"/>
                <a:gd name="T12" fmla="*/ 126 w 13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1" h="8">
                  <a:moveTo>
                    <a:pt x="126" y="8"/>
                  </a:moveTo>
                  <a:cubicBezTo>
                    <a:pt x="4" y="8"/>
                    <a:pt x="4" y="8"/>
                    <a:pt x="4" y="8"/>
                  </a:cubicBezTo>
                  <a:cubicBezTo>
                    <a:pt x="2" y="8"/>
                    <a:pt x="0" y="6"/>
                    <a:pt x="0" y="4"/>
                  </a:cubicBezTo>
                  <a:cubicBezTo>
                    <a:pt x="0" y="2"/>
                    <a:pt x="2" y="0"/>
                    <a:pt x="4" y="0"/>
                  </a:cubicBezTo>
                  <a:cubicBezTo>
                    <a:pt x="126" y="0"/>
                    <a:pt x="126" y="0"/>
                    <a:pt x="126" y="0"/>
                  </a:cubicBezTo>
                  <a:cubicBezTo>
                    <a:pt x="129" y="0"/>
                    <a:pt x="131" y="2"/>
                    <a:pt x="131" y="4"/>
                  </a:cubicBezTo>
                  <a:cubicBezTo>
                    <a:pt x="131" y="6"/>
                    <a:pt x="129" y="8"/>
                    <a:pt x="126" y="8"/>
                  </a:cubicBezTo>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 name="í$ḷiḋè"/>
            <p:cNvSpPr/>
            <p:nvPr/>
          </p:nvSpPr>
          <p:spPr bwMode="auto">
            <a:xfrm>
              <a:off x="5280026" y="3311525"/>
              <a:ext cx="196850" cy="23813"/>
            </a:xfrm>
            <a:custGeom>
              <a:avLst/>
              <a:gdLst>
                <a:gd name="T0" fmla="*/ 61 w 65"/>
                <a:gd name="T1" fmla="*/ 8 h 8"/>
                <a:gd name="T2" fmla="*/ 4 w 65"/>
                <a:gd name="T3" fmla="*/ 8 h 8"/>
                <a:gd name="T4" fmla="*/ 0 w 65"/>
                <a:gd name="T5" fmla="*/ 4 h 8"/>
                <a:gd name="T6" fmla="*/ 4 w 65"/>
                <a:gd name="T7" fmla="*/ 0 h 8"/>
                <a:gd name="T8" fmla="*/ 61 w 65"/>
                <a:gd name="T9" fmla="*/ 0 h 8"/>
                <a:gd name="T10" fmla="*/ 65 w 65"/>
                <a:gd name="T11" fmla="*/ 4 h 8"/>
                <a:gd name="T12" fmla="*/ 61 w 6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5" h="8">
                  <a:moveTo>
                    <a:pt x="61" y="8"/>
                  </a:moveTo>
                  <a:cubicBezTo>
                    <a:pt x="4" y="8"/>
                    <a:pt x="4" y="8"/>
                    <a:pt x="4" y="8"/>
                  </a:cubicBezTo>
                  <a:cubicBezTo>
                    <a:pt x="2" y="8"/>
                    <a:pt x="0" y="6"/>
                    <a:pt x="0" y="4"/>
                  </a:cubicBezTo>
                  <a:cubicBezTo>
                    <a:pt x="0" y="2"/>
                    <a:pt x="2" y="0"/>
                    <a:pt x="4" y="0"/>
                  </a:cubicBezTo>
                  <a:cubicBezTo>
                    <a:pt x="61" y="0"/>
                    <a:pt x="61" y="0"/>
                    <a:pt x="61" y="0"/>
                  </a:cubicBezTo>
                  <a:cubicBezTo>
                    <a:pt x="63" y="0"/>
                    <a:pt x="65" y="2"/>
                    <a:pt x="65" y="4"/>
                  </a:cubicBezTo>
                  <a:cubicBezTo>
                    <a:pt x="65" y="6"/>
                    <a:pt x="63" y="8"/>
                    <a:pt x="61" y="8"/>
                  </a:cubicBezTo>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 name="îṣľiḍê"/>
            <p:cNvSpPr/>
            <p:nvPr/>
          </p:nvSpPr>
          <p:spPr bwMode="auto">
            <a:xfrm>
              <a:off x="5280026" y="3254375"/>
              <a:ext cx="196850" cy="23813"/>
            </a:xfrm>
            <a:custGeom>
              <a:avLst/>
              <a:gdLst>
                <a:gd name="T0" fmla="*/ 61 w 65"/>
                <a:gd name="T1" fmla="*/ 8 h 8"/>
                <a:gd name="T2" fmla="*/ 4 w 65"/>
                <a:gd name="T3" fmla="*/ 8 h 8"/>
                <a:gd name="T4" fmla="*/ 0 w 65"/>
                <a:gd name="T5" fmla="*/ 4 h 8"/>
                <a:gd name="T6" fmla="*/ 4 w 65"/>
                <a:gd name="T7" fmla="*/ 0 h 8"/>
                <a:gd name="T8" fmla="*/ 61 w 65"/>
                <a:gd name="T9" fmla="*/ 0 h 8"/>
                <a:gd name="T10" fmla="*/ 65 w 65"/>
                <a:gd name="T11" fmla="*/ 4 h 8"/>
                <a:gd name="T12" fmla="*/ 61 w 6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5" h="8">
                  <a:moveTo>
                    <a:pt x="61" y="8"/>
                  </a:moveTo>
                  <a:cubicBezTo>
                    <a:pt x="4" y="8"/>
                    <a:pt x="4" y="8"/>
                    <a:pt x="4" y="8"/>
                  </a:cubicBezTo>
                  <a:cubicBezTo>
                    <a:pt x="2" y="8"/>
                    <a:pt x="0" y="6"/>
                    <a:pt x="0" y="4"/>
                  </a:cubicBezTo>
                  <a:cubicBezTo>
                    <a:pt x="0" y="1"/>
                    <a:pt x="2" y="0"/>
                    <a:pt x="4" y="0"/>
                  </a:cubicBezTo>
                  <a:cubicBezTo>
                    <a:pt x="61" y="0"/>
                    <a:pt x="61" y="0"/>
                    <a:pt x="61" y="0"/>
                  </a:cubicBezTo>
                  <a:cubicBezTo>
                    <a:pt x="63" y="0"/>
                    <a:pt x="65" y="1"/>
                    <a:pt x="65" y="4"/>
                  </a:cubicBezTo>
                  <a:cubicBezTo>
                    <a:pt x="65" y="6"/>
                    <a:pt x="63" y="8"/>
                    <a:pt x="61" y="8"/>
                  </a:cubicBezTo>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 name="íś1iḑè"/>
            <p:cNvSpPr/>
            <p:nvPr/>
          </p:nvSpPr>
          <p:spPr bwMode="auto">
            <a:xfrm>
              <a:off x="5280026" y="3194050"/>
              <a:ext cx="196850" cy="23813"/>
            </a:xfrm>
            <a:custGeom>
              <a:avLst/>
              <a:gdLst>
                <a:gd name="T0" fmla="*/ 61 w 65"/>
                <a:gd name="T1" fmla="*/ 8 h 8"/>
                <a:gd name="T2" fmla="*/ 4 w 65"/>
                <a:gd name="T3" fmla="*/ 8 h 8"/>
                <a:gd name="T4" fmla="*/ 0 w 65"/>
                <a:gd name="T5" fmla="*/ 4 h 8"/>
                <a:gd name="T6" fmla="*/ 4 w 65"/>
                <a:gd name="T7" fmla="*/ 0 h 8"/>
                <a:gd name="T8" fmla="*/ 61 w 65"/>
                <a:gd name="T9" fmla="*/ 0 h 8"/>
                <a:gd name="T10" fmla="*/ 65 w 65"/>
                <a:gd name="T11" fmla="*/ 4 h 8"/>
                <a:gd name="T12" fmla="*/ 61 w 6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5" h="8">
                  <a:moveTo>
                    <a:pt x="61" y="8"/>
                  </a:moveTo>
                  <a:cubicBezTo>
                    <a:pt x="4" y="8"/>
                    <a:pt x="4" y="8"/>
                    <a:pt x="4" y="8"/>
                  </a:cubicBezTo>
                  <a:cubicBezTo>
                    <a:pt x="2" y="8"/>
                    <a:pt x="0" y="7"/>
                    <a:pt x="0" y="4"/>
                  </a:cubicBezTo>
                  <a:cubicBezTo>
                    <a:pt x="0" y="2"/>
                    <a:pt x="2" y="0"/>
                    <a:pt x="4" y="0"/>
                  </a:cubicBezTo>
                  <a:cubicBezTo>
                    <a:pt x="61" y="0"/>
                    <a:pt x="61" y="0"/>
                    <a:pt x="61" y="0"/>
                  </a:cubicBezTo>
                  <a:cubicBezTo>
                    <a:pt x="63" y="0"/>
                    <a:pt x="65" y="2"/>
                    <a:pt x="65" y="4"/>
                  </a:cubicBezTo>
                  <a:cubicBezTo>
                    <a:pt x="65" y="7"/>
                    <a:pt x="63" y="8"/>
                    <a:pt x="61" y="8"/>
                  </a:cubicBezTo>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 name="ïṩľíḑè"/>
            <p:cNvSpPr/>
            <p:nvPr/>
          </p:nvSpPr>
          <p:spPr bwMode="auto">
            <a:xfrm>
              <a:off x="5280026" y="3136900"/>
              <a:ext cx="196850" cy="23813"/>
            </a:xfrm>
            <a:custGeom>
              <a:avLst/>
              <a:gdLst>
                <a:gd name="T0" fmla="*/ 61 w 65"/>
                <a:gd name="T1" fmla="*/ 8 h 8"/>
                <a:gd name="T2" fmla="*/ 4 w 65"/>
                <a:gd name="T3" fmla="*/ 8 h 8"/>
                <a:gd name="T4" fmla="*/ 0 w 65"/>
                <a:gd name="T5" fmla="*/ 4 h 8"/>
                <a:gd name="T6" fmla="*/ 4 w 65"/>
                <a:gd name="T7" fmla="*/ 0 h 8"/>
                <a:gd name="T8" fmla="*/ 61 w 65"/>
                <a:gd name="T9" fmla="*/ 0 h 8"/>
                <a:gd name="T10" fmla="*/ 65 w 65"/>
                <a:gd name="T11" fmla="*/ 4 h 8"/>
                <a:gd name="T12" fmla="*/ 61 w 6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65" h="8">
                  <a:moveTo>
                    <a:pt x="61" y="8"/>
                  </a:moveTo>
                  <a:cubicBezTo>
                    <a:pt x="4" y="8"/>
                    <a:pt x="4" y="8"/>
                    <a:pt x="4" y="8"/>
                  </a:cubicBezTo>
                  <a:cubicBezTo>
                    <a:pt x="2" y="8"/>
                    <a:pt x="0" y="6"/>
                    <a:pt x="0" y="4"/>
                  </a:cubicBezTo>
                  <a:cubicBezTo>
                    <a:pt x="0" y="2"/>
                    <a:pt x="2" y="0"/>
                    <a:pt x="4" y="0"/>
                  </a:cubicBezTo>
                  <a:cubicBezTo>
                    <a:pt x="61" y="0"/>
                    <a:pt x="61" y="0"/>
                    <a:pt x="61" y="0"/>
                  </a:cubicBezTo>
                  <a:cubicBezTo>
                    <a:pt x="63" y="0"/>
                    <a:pt x="65" y="2"/>
                    <a:pt x="65" y="4"/>
                  </a:cubicBezTo>
                  <a:cubicBezTo>
                    <a:pt x="65" y="6"/>
                    <a:pt x="63" y="8"/>
                    <a:pt x="61" y="8"/>
                  </a:cubicBezTo>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 name="ïŝlîḓê"/>
            <p:cNvSpPr/>
            <p:nvPr/>
          </p:nvSpPr>
          <p:spPr bwMode="auto">
            <a:xfrm>
              <a:off x="5564188" y="3136900"/>
              <a:ext cx="74613" cy="23813"/>
            </a:xfrm>
            <a:custGeom>
              <a:avLst/>
              <a:gdLst>
                <a:gd name="T0" fmla="*/ 21 w 25"/>
                <a:gd name="T1" fmla="*/ 8 h 8"/>
                <a:gd name="T2" fmla="*/ 4 w 25"/>
                <a:gd name="T3" fmla="*/ 8 h 8"/>
                <a:gd name="T4" fmla="*/ 0 w 25"/>
                <a:gd name="T5" fmla="*/ 4 h 8"/>
                <a:gd name="T6" fmla="*/ 4 w 25"/>
                <a:gd name="T7" fmla="*/ 0 h 8"/>
                <a:gd name="T8" fmla="*/ 21 w 25"/>
                <a:gd name="T9" fmla="*/ 0 h 8"/>
                <a:gd name="T10" fmla="*/ 25 w 25"/>
                <a:gd name="T11" fmla="*/ 4 h 8"/>
                <a:gd name="T12" fmla="*/ 21 w 2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5" h="8">
                  <a:moveTo>
                    <a:pt x="21" y="8"/>
                  </a:moveTo>
                  <a:cubicBezTo>
                    <a:pt x="4" y="8"/>
                    <a:pt x="4" y="8"/>
                    <a:pt x="4" y="8"/>
                  </a:cubicBezTo>
                  <a:cubicBezTo>
                    <a:pt x="1" y="8"/>
                    <a:pt x="0" y="6"/>
                    <a:pt x="0" y="4"/>
                  </a:cubicBezTo>
                  <a:cubicBezTo>
                    <a:pt x="0" y="2"/>
                    <a:pt x="1" y="0"/>
                    <a:pt x="4" y="0"/>
                  </a:cubicBezTo>
                  <a:cubicBezTo>
                    <a:pt x="21" y="0"/>
                    <a:pt x="21" y="0"/>
                    <a:pt x="21" y="0"/>
                  </a:cubicBezTo>
                  <a:cubicBezTo>
                    <a:pt x="23" y="0"/>
                    <a:pt x="25" y="2"/>
                    <a:pt x="25" y="4"/>
                  </a:cubicBezTo>
                  <a:cubicBezTo>
                    <a:pt x="25" y="6"/>
                    <a:pt x="23" y="8"/>
                    <a:pt x="21" y="8"/>
                  </a:cubicBezTo>
                  <a:close/>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 name="iṧļiḍé"/>
            <p:cNvSpPr/>
            <p:nvPr/>
          </p:nvSpPr>
          <p:spPr bwMode="auto">
            <a:xfrm>
              <a:off x="5564188" y="3267075"/>
              <a:ext cx="74613" cy="23813"/>
            </a:xfrm>
            <a:custGeom>
              <a:avLst/>
              <a:gdLst>
                <a:gd name="T0" fmla="*/ 21 w 25"/>
                <a:gd name="T1" fmla="*/ 8 h 8"/>
                <a:gd name="T2" fmla="*/ 4 w 25"/>
                <a:gd name="T3" fmla="*/ 8 h 8"/>
                <a:gd name="T4" fmla="*/ 0 w 25"/>
                <a:gd name="T5" fmla="*/ 4 h 8"/>
                <a:gd name="T6" fmla="*/ 4 w 25"/>
                <a:gd name="T7" fmla="*/ 0 h 8"/>
                <a:gd name="T8" fmla="*/ 21 w 25"/>
                <a:gd name="T9" fmla="*/ 0 h 8"/>
                <a:gd name="T10" fmla="*/ 25 w 25"/>
                <a:gd name="T11" fmla="*/ 4 h 8"/>
                <a:gd name="T12" fmla="*/ 21 w 2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5" h="8">
                  <a:moveTo>
                    <a:pt x="21" y="8"/>
                  </a:moveTo>
                  <a:cubicBezTo>
                    <a:pt x="4" y="8"/>
                    <a:pt x="4" y="8"/>
                    <a:pt x="4" y="8"/>
                  </a:cubicBezTo>
                  <a:cubicBezTo>
                    <a:pt x="1" y="8"/>
                    <a:pt x="0" y="6"/>
                    <a:pt x="0" y="4"/>
                  </a:cubicBezTo>
                  <a:cubicBezTo>
                    <a:pt x="0" y="1"/>
                    <a:pt x="1" y="0"/>
                    <a:pt x="4" y="0"/>
                  </a:cubicBezTo>
                  <a:cubicBezTo>
                    <a:pt x="21" y="0"/>
                    <a:pt x="21" y="0"/>
                    <a:pt x="21" y="0"/>
                  </a:cubicBezTo>
                  <a:cubicBezTo>
                    <a:pt x="23" y="0"/>
                    <a:pt x="25" y="1"/>
                    <a:pt x="25" y="4"/>
                  </a:cubicBezTo>
                  <a:cubicBezTo>
                    <a:pt x="25" y="6"/>
                    <a:pt x="23" y="8"/>
                    <a:pt x="21" y="8"/>
                  </a:cubicBezTo>
                  <a:close/>
                </a:path>
              </a:pathLst>
            </a:cu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 name="íşḻïḑè"/>
            <p:cNvSpPr/>
            <p:nvPr/>
          </p:nvSpPr>
          <p:spPr bwMode="auto">
            <a:xfrm>
              <a:off x="6667501" y="3086100"/>
              <a:ext cx="436563" cy="225425"/>
            </a:xfrm>
            <a:custGeom>
              <a:avLst/>
              <a:gdLst>
                <a:gd name="T0" fmla="*/ 145 w 145"/>
                <a:gd name="T1" fmla="*/ 0 h 75"/>
                <a:gd name="T2" fmla="*/ 110 w 145"/>
                <a:gd name="T3" fmla="*/ 0 h 75"/>
                <a:gd name="T4" fmla="*/ 106 w 145"/>
                <a:gd name="T5" fmla="*/ 4 h 75"/>
                <a:gd name="T6" fmla="*/ 71 w 145"/>
                <a:gd name="T7" fmla="*/ 4 h 75"/>
                <a:gd name="T8" fmla="*/ 24 w 145"/>
                <a:gd name="T9" fmla="*/ 52 h 75"/>
                <a:gd name="T10" fmla="*/ 70 w 145"/>
                <a:gd name="T11" fmla="*/ 52 h 75"/>
                <a:gd name="T12" fmla="*/ 75 w 145"/>
                <a:gd name="T13" fmla="*/ 56 h 75"/>
                <a:gd name="T14" fmla="*/ 70 w 145"/>
                <a:gd name="T15" fmla="*/ 60 h 75"/>
                <a:gd name="T16" fmla="*/ 15 w 145"/>
                <a:gd name="T17" fmla="*/ 60 h 75"/>
                <a:gd name="T18" fmla="*/ 0 w 145"/>
                <a:gd name="T19" fmla="*/ 75 h 75"/>
                <a:gd name="T20" fmla="*/ 70 w 145"/>
                <a:gd name="T21" fmla="*/ 75 h 75"/>
                <a:gd name="T22" fmla="*/ 71 w 145"/>
                <a:gd name="T23" fmla="*/ 75 h 75"/>
                <a:gd name="T24" fmla="*/ 145 w 145"/>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75">
                  <a:moveTo>
                    <a:pt x="145" y="0"/>
                  </a:moveTo>
                  <a:cubicBezTo>
                    <a:pt x="110" y="0"/>
                    <a:pt x="110" y="0"/>
                    <a:pt x="110" y="0"/>
                  </a:cubicBezTo>
                  <a:cubicBezTo>
                    <a:pt x="110" y="3"/>
                    <a:pt x="108" y="4"/>
                    <a:pt x="106" y="4"/>
                  </a:cubicBezTo>
                  <a:cubicBezTo>
                    <a:pt x="71" y="4"/>
                    <a:pt x="71" y="4"/>
                    <a:pt x="71" y="4"/>
                  </a:cubicBezTo>
                  <a:cubicBezTo>
                    <a:pt x="24" y="52"/>
                    <a:pt x="24" y="52"/>
                    <a:pt x="24" y="52"/>
                  </a:cubicBezTo>
                  <a:cubicBezTo>
                    <a:pt x="70" y="52"/>
                    <a:pt x="70" y="52"/>
                    <a:pt x="70" y="52"/>
                  </a:cubicBezTo>
                  <a:cubicBezTo>
                    <a:pt x="73" y="52"/>
                    <a:pt x="75" y="53"/>
                    <a:pt x="75" y="56"/>
                  </a:cubicBezTo>
                  <a:cubicBezTo>
                    <a:pt x="75" y="58"/>
                    <a:pt x="73" y="60"/>
                    <a:pt x="70" y="60"/>
                  </a:cubicBezTo>
                  <a:cubicBezTo>
                    <a:pt x="15" y="60"/>
                    <a:pt x="15" y="60"/>
                    <a:pt x="15" y="60"/>
                  </a:cubicBezTo>
                  <a:cubicBezTo>
                    <a:pt x="0" y="75"/>
                    <a:pt x="0" y="75"/>
                    <a:pt x="0" y="75"/>
                  </a:cubicBezTo>
                  <a:cubicBezTo>
                    <a:pt x="70" y="75"/>
                    <a:pt x="70" y="75"/>
                    <a:pt x="70" y="75"/>
                  </a:cubicBezTo>
                  <a:cubicBezTo>
                    <a:pt x="71" y="75"/>
                    <a:pt x="71" y="75"/>
                    <a:pt x="71" y="75"/>
                  </a:cubicBezTo>
                  <a:cubicBezTo>
                    <a:pt x="145" y="0"/>
                    <a:pt x="145" y="0"/>
                    <a:pt x="145" y="0"/>
                  </a:cubicBezTo>
                </a:path>
              </a:pathLst>
            </a:custGeom>
            <a:solidFill>
              <a:srgbClr val="1D214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9" name="î$ľiḋé"/>
            <p:cNvSpPr/>
            <p:nvPr/>
          </p:nvSpPr>
          <p:spPr bwMode="auto">
            <a:xfrm>
              <a:off x="6880226" y="3086100"/>
              <a:ext cx="119063" cy="12700"/>
            </a:xfrm>
            <a:custGeom>
              <a:avLst/>
              <a:gdLst>
                <a:gd name="T0" fmla="*/ 39 w 39"/>
                <a:gd name="T1" fmla="*/ 0 h 4"/>
                <a:gd name="T2" fmla="*/ 4 w 39"/>
                <a:gd name="T3" fmla="*/ 0 h 4"/>
                <a:gd name="T4" fmla="*/ 0 w 39"/>
                <a:gd name="T5" fmla="*/ 4 h 4"/>
                <a:gd name="T6" fmla="*/ 35 w 39"/>
                <a:gd name="T7" fmla="*/ 4 h 4"/>
                <a:gd name="T8" fmla="*/ 39 w 39"/>
                <a:gd name="T9" fmla="*/ 0 h 4"/>
              </a:gdLst>
              <a:ahLst/>
              <a:cxnLst>
                <a:cxn ang="0">
                  <a:pos x="T0" y="T1"/>
                </a:cxn>
                <a:cxn ang="0">
                  <a:pos x="T2" y="T3"/>
                </a:cxn>
                <a:cxn ang="0">
                  <a:pos x="T4" y="T5"/>
                </a:cxn>
                <a:cxn ang="0">
                  <a:pos x="T6" y="T7"/>
                </a:cxn>
                <a:cxn ang="0">
                  <a:pos x="T8" y="T9"/>
                </a:cxn>
              </a:cxnLst>
              <a:rect l="0" t="0" r="r" b="b"/>
              <a:pathLst>
                <a:path w="39" h="4">
                  <a:moveTo>
                    <a:pt x="39" y="0"/>
                  </a:moveTo>
                  <a:cubicBezTo>
                    <a:pt x="4" y="0"/>
                    <a:pt x="4" y="0"/>
                    <a:pt x="4" y="0"/>
                  </a:cubicBezTo>
                  <a:cubicBezTo>
                    <a:pt x="0" y="4"/>
                    <a:pt x="0" y="4"/>
                    <a:pt x="0" y="4"/>
                  </a:cubicBezTo>
                  <a:cubicBezTo>
                    <a:pt x="35" y="4"/>
                    <a:pt x="35" y="4"/>
                    <a:pt x="35" y="4"/>
                  </a:cubicBezTo>
                  <a:cubicBezTo>
                    <a:pt x="37" y="4"/>
                    <a:pt x="39" y="3"/>
                    <a:pt x="39" y="0"/>
                  </a:cubicBezTo>
                </a:path>
              </a:pathLst>
            </a:custGeom>
            <a:solidFill>
              <a:srgbClr val="E03D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0" name="ïŝḻïďè"/>
            <p:cNvSpPr/>
            <p:nvPr/>
          </p:nvSpPr>
          <p:spPr bwMode="auto">
            <a:xfrm>
              <a:off x="6711951" y="3241675"/>
              <a:ext cx="180975" cy="25400"/>
            </a:xfrm>
            <a:custGeom>
              <a:avLst/>
              <a:gdLst>
                <a:gd name="T0" fmla="*/ 55 w 60"/>
                <a:gd name="T1" fmla="*/ 0 h 8"/>
                <a:gd name="T2" fmla="*/ 9 w 60"/>
                <a:gd name="T3" fmla="*/ 0 h 8"/>
                <a:gd name="T4" fmla="*/ 0 w 60"/>
                <a:gd name="T5" fmla="*/ 8 h 8"/>
                <a:gd name="T6" fmla="*/ 55 w 60"/>
                <a:gd name="T7" fmla="*/ 8 h 8"/>
                <a:gd name="T8" fmla="*/ 60 w 60"/>
                <a:gd name="T9" fmla="*/ 4 h 8"/>
                <a:gd name="T10" fmla="*/ 55 w 60"/>
                <a:gd name="T11" fmla="*/ 0 h 8"/>
              </a:gdLst>
              <a:ahLst/>
              <a:cxnLst>
                <a:cxn ang="0">
                  <a:pos x="T0" y="T1"/>
                </a:cxn>
                <a:cxn ang="0">
                  <a:pos x="T2" y="T3"/>
                </a:cxn>
                <a:cxn ang="0">
                  <a:pos x="T4" y="T5"/>
                </a:cxn>
                <a:cxn ang="0">
                  <a:pos x="T6" y="T7"/>
                </a:cxn>
                <a:cxn ang="0">
                  <a:pos x="T8" y="T9"/>
                </a:cxn>
                <a:cxn ang="0">
                  <a:pos x="T10" y="T11"/>
                </a:cxn>
              </a:cxnLst>
              <a:rect l="0" t="0" r="r" b="b"/>
              <a:pathLst>
                <a:path w="60" h="8">
                  <a:moveTo>
                    <a:pt x="55" y="0"/>
                  </a:moveTo>
                  <a:cubicBezTo>
                    <a:pt x="9" y="0"/>
                    <a:pt x="9" y="0"/>
                    <a:pt x="9" y="0"/>
                  </a:cubicBezTo>
                  <a:cubicBezTo>
                    <a:pt x="0" y="8"/>
                    <a:pt x="0" y="8"/>
                    <a:pt x="0" y="8"/>
                  </a:cubicBezTo>
                  <a:cubicBezTo>
                    <a:pt x="55" y="8"/>
                    <a:pt x="55" y="8"/>
                    <a:pt x="55" y="8"/>
                  </a:cubicBezTo>
                  <a:cubicBezTo>
                    <a:pt x="58" y="8"/>
                    <a:pt x="60" y="6"/>
                    <a:pt x="60" y="4"/>
                  </a:cubicBezTo>
                  <a:cubicBezTo>
                    <a:pt x="60" y="1"/>
                    <a:pt x="58" y="0"/>
                    <a:pt x="55" y="0"/>
                  </a:cubicBezTo>
                </a:path>
              </a:pathLst>
            </a:custGeom>
            <a:solidFill>
              <a:srgbClr val="E03D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1" name="íşļídé"/>
            <p:cNvSpPr/>
            <p:nvPr/>
          </p:nvSpPr>
          <p:spPr bwMode="auto">
            <a:xfrm>
              <a:off x="6473826" y="3335338"/>
              <a:ext cx="382588" cy="168275"/>
            </a:xfrm>
            <a:custGeom>
              <a:avLst/>
              <a:gdLst>
                <a:gd name="T0" fmla="*/ 241 w 241"/>
                <a:gd name="T1" fmla="*/ 0 h 106"/>
                <a:gd name="T2" fmla="*/ 106 w 241"/>
                <a:gd name="T3" fmla="*/ 0 h 106"/>
                <a:gd name="T4" fmla="*/ 0 w 241"/>
                <a:gd name="T5" fmla="*/ 106 h 106"/>
                <a:gd name="T6" fmla="*/ 135 w 241"/>
                <a:gd name="T7" fmla="*/ 106 h 106"/>
                <a:gd name="T8" fmla="*/ 241 w 241"/>
                <a:gd name="T9" fmla="*/ 0 h 106"/>
              </a:gdLst>
              <a:ahLst/>
              <a:cxnLst>
                <a:cxn ang="0">
                  <a:pos x="T0" y="T1"/>
                </a:cxn>
                <a:cxn ang="0">
                  <a:pos x="T2" y="T3"/>
                </a:cxn>
                <a:cxn ang="0">
                  <a:pos x="T4" y="T5"/>
                </a:cxn>
                <a:cxn ang="0">
                  <a:pos x="T6" y="T7"/>
                </a:cxn>
                <a:cxn ang="0">
                  <a:pos x="T8" y="T9"/>
                </a:cxn>
              </a:cxnLst>
              <a:rect l="0" t="0" r="r" b="b"/>
              <a:pathLst>
                <a:path w="241" h="106">
                  <a:moveTo>
                    <a:pt x="241" y="0"/>
                  </a:moveTo>
                  <a:lnTo>
                    <a:pt x="106" y="0"/>
                  </a:lnTo>
                  <a:lnTo>
                    <a:pt x="0" y="106"/>
                  </a:lnTo>
                  <a:lnTo>
                    <a:pt x="135" y="106"/>
                  </a:lnTo>
                  <a:lnTo>
                    <a:pt x="241" y="0"/>
                  </a:lnTo>
                  <a:close/>
                </a:path>
              </a:pathLst>
            </a:custGeom>
            <a:solidFill>
              <a:srgbClr val="1D214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2" name="iSḻîdé"/>
            <p:cNvSpPr/>
            <p:nvPr/>
          </p:nvSpPr>
          <p:spPr bwMode="auto">
            <a:xfrm>
              <a:off x="6473826" y="3335338"/>
              <a:ext cx="382588" cy="168275"/>
            </a:xfrm>
            <a:custGeom>
              <a:avLst/>
              <a:gdLst>
                <a:gd name="T0" fmla="*/ 241 w 241"/>
                <a:gd name="T1" fmla="*/ 0 h 106"/>
                <a:gd name="T2" fmla="*/ 106 w 241"/>
                <a:gd name="T3" fmla="*/ 0 h 106"/>
                <a:gd name="T4" fmla="*/ 0 w 241"/>
                <a:gd name="T5" fmla="*/ 106 h 106"/>
                <a:gd name="T6" fmla="*/ 135 w 241"/>
                <a:gd name="T7" fmla="*/ 106 h 106"/>
                <a:gd name="T8" fmla="*/ 241 w 241"/>
                <a:gd name="T9" fmla="*/ 0 h 106"/>
              </a:gdLst>
              <a:ahLst/>
              <a:cxnLst>
                <a:cxn ang="0">
                  <a:pos x="T0" y="T1"/>
                </a:cxn>
                <a:cxn ang="0">
                  <a:pos x="T2" y="T3"/>
                </a:cxn>
                <a:cxn ang="0">
                  <a:pos x="T4" y="T5"/>
                </a:cxn>
                <a:cxn ang="0">
                  <a:pos x="T6" y="T7"/>
                </a:cxn>
                <a:cxn ang="0">
                  <a:pos x="T8" y="T9"/>
                </a:cxn>
              </a:cxnLst>
              <a:rect l="0" t="0" r="r" b="b"/>
              <a:pathLst>
                <a:path w="241" h="106">
                  <a:moveTo>
                    <a:pt x="241" y="0"/>
                  </a:moveTo>
                  <a:lnTo>
                    <a:pt x="106" y="0"/>
                  </a:lnTo>
                  <a:lnTo>
                    <a:pt x="0" y="106"/>
                  </a:lnTo>
                  <a:lnTo>
                    <a:pt x="135" y="106"/>
                  </a:lnTo>
                  <a:lnTo>
                    <a:pt x="2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3" name="íṩḻîďé"/>
            <p:cNvSpPr/>
            <p:nvPr/>
          </p:nvSpPr>
          <p:spPr bwMode="auto">
            <a:xfrm>
              <a:off x="6642101" y="3311525"/>
              <a:ext cx="238125" cy="23813"/>
            </a:xfrm>
            <a:custGeom>
              <a:avLst/>
              <a:gdLst>
                <a:gd name="T0" fmla="*/ 78 w 79"/>
                <a:gd name="T1" fmla="*/ 0 h 8"/>
                <a:gd name="T2" fmla="*/ 8 w 79"/>
                <a:gd name="T3" fmla="*/ 0 h 8"/>
                <a:gd name="T4" fmla="*/ 0 w 79"/>
                <a:gd name="T5" fmla="*/ 8 h 8"/>
                <a:gd name="T6" fmla="*/ 71 w 79"/>
                <a:gd name="T7" fmla="*/ 8 h 8"/>
                <a:gd name="T8" fmla="*/ 79 w 79"/>
                <a:gd name="T9" fmla="*/ 0 h 8"/>
                <a:gd name="T10" fmla="*/ 78 w 79"/>
                <a:gd name="T11" fmla="*/ 0 h 8"/>
              </a:gdLst>
              <a:ahLst/>
              <a:cxnLst>
                <a:cxn ang="0">
                  <a:pos x="T0" y="T1"/>
                </a:cxn>
                <a:cxn ang="0">
                  <a:pos x="T2" y="T3"/>
                </a:cxn>
                <a:cxn ang="0">
                  <a:pos x="T4" y="T5"/>
                </a:cxn>
                <a:cxn ang="0">
                  <a:pos x="T6" y="T7"/>
                </a:cxn>
                <a:cxn ang="0">
                  <a:pos x="T8" y="T9"/>
                </a:cxn>
                <a:cxn ang="0">
                  <a:pos x="T10" y="T11"/>
                </a:cxn>
              </a:cxnLst>
              <a:rect l="0" t="0" r="r" b="b"/>
              <a:pathLst>
                <a:path w="79" h="8">
                  <a:moveTo>
                    <a:pt x="78" y="0"/>
                  </a:moveTo>
                  <a:cubicBezTo>
                    <a:pt x="8" y="0"/>
                    <a:pt x="8" y="0"/>
                    <a:pt x="8" y="0"/>
                  </a:cubicBezTo>
                  <a:cubicBezTo>
                    <a:pt x="0" y="8"/>
                    <a:pt x="0" y="8"/>
                    <a:pt x="0" y="8"/>
                  </a:cubicBezTo>
                  <a:cubicBezTo>
                    <a:pt x="71" y="8"/>
                    <a:pt x="71" y="8"/>
                    <a:pt x="71" y="8"/>
                  </a:cubicBezTo>
                  <a:cubicBezTo>
                    <a:pt x="79" y="0"/>
                    <a:pt x="79" y="0"/>
                    <a:pt x="79" y="0"/>
                  </a:cubicBezTo>
                  <a:cubicBezTo>
                    <a:pt x="79" y="0"/>
                    <a:pt x="79" y="0"/>
                    <a:pt x="78" y="0"/>
                  </a:cubicBezTo>
                </a:path>
              </a:pathLst>
            </a:custGeom>
            <a:solidFill>
              <a:srgbClr val="E03D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4" name="îšḻiďè"/>
            <p:cNvSpPr/>
            <p:nvPr/>
          </p:nvSpPr>
          <p:spPr bwMode="auto">
            <a:xfrm>
              <a:off x="6275388" y="2322513"/>
              <a:ext cx="395288" cy="347663"/>
            </a:xfrm>
            <a:custGeom>
              <a:avLst/>
              <a:gdLst>
                <a:gd name="T0" fmla="*/ 131 w 131"/>
                <a:gd name="T1" fmla="*/ 0 h 116"/>
                <a:gd name="T2" fmla="*/ 116 w 131"/>
                <a:gd name="T3" fmla="*/ 0 h 116"/>
                <a:gd name="T4" fmla="*/ 66 w 131"/>
                <a:gd name="T5" fmla="*/ 50 h 116"/>
                <a:gd name="T6" fmla="*/ 84 w 131"/>
                <a:gd name="T7" fmla="*/ 50 h 116"/>
                <a:gd name="T8" fmla="*/ 88 w 131"/>
                <a:gd name="T9" fmla="*/ 54 h 116"/>
                <a:gd name="T10" fmla="*/ 84 w 131"/>
                <a:gd name="T11" fmla="*/ 59 h 116"/>
                <a:gd name="T12" fmla="*/ 57 w 131"/>
                <a:gd name="T13" fmla="*/ 59 h 116"/>
                <a:gd name="T14" fmla="*/ 0 w 131"/>
                <a:gd name="T15" fmla="*/ 116 h 116"/>
                <a:gd name="T16" fmla="*/ 131 w 131"/>
                <a:gd name="T17" fmla="*/ 116 h 116"/>
                <a:gd name="T18" fmla="*/ 131 w 131"/>
                <a:gd name="T19"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16">
                  <a:moveTo>
                    <a:pt x="131" y="0"/>
                  </a:moveTo>
                  <a:cubicBezTo>
                    <a:pt x="116" y="0"/>
                    <a:pt x="116" y="0"/>
                    <a:pt x="116" y="0"/>
                  </a:cubicBezTo>
                  <a:cubicBezTo>
                    <a:pt x="66" y="50"/>
                    <a:pt x="66" y="50"/>
                    <a:pt x="66" y="50"/>
                  </a:cubicBezTo>
                  <a:cubicBezTo>
                    <a:pt x="84" y="50"/>
                    <a:pt x="84" y="50"/>
                    <a:pt x="84" y="50"/>
                  </a:cubicBezTo>
                  <a:cubicBezTo>
                    <a:pt x="86" y="50"/>
                    <a:pt x="88" y="52"/>
                    <a:pt x="88" y="54"/>
                  </a:cubicBezTo>
                  <a:cubicBezTo>
                    <a:pt x="88" y="57"/>
                    <a:pt x="86" y="59"/>
                    <a:pt x="84" y="59"/>
                  </a:cubicBezTo>
                  <a:cubicBezTo>
                    <a:pt x="57" y="59"/>
                    <a:pt x="57" y="59"/>
                    <a:pt x="57" y="59"/>
                  </a:cubicBezTo>
                  <a:cubicBezTo>
                    <a:pt x="0" y="116"/>
                    <a:pt x="0" y="116"/>
                    <a:pt x="0" y="116"/>
                  </a:cubicBezTo>
                  <a:cubicBezTo>
                    <a:pt x="131" y="116"/>
                    <a:pt x="131" y="116"/>
                    <a:pt x="131" y="116"/>
                  </a:cubicBezTo>
                  <a:cubicBezTo>
                    <a:pt x="131" y="0"/>
                    <a:pt x="131" y="0"/>
                    <a:pt x="131" y="0"/>
                  </a:cubicBezTo>
                </a:path>
              </a:pathLst>
            </a:custGeom>
            <a:solidFill>
              <a:srgbClr val="1D214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5" name="ïṣľîḓe"/>
            <p:cNvSpPr/>
            <p:nvPr/>
          </p:nvSpPr>
          <p:spPr bwMode="auto">
            <a:xfrm>
              <a:off x="6446838" y="2471738"/>
              <a:ext cx="93663" cy="26988"/>
            </a:xfrm>
            <a:custGeom>
              <a:avLst/>
              <a:gdLst>
                <a:gd name="T0" fmla="*/ 27 w 31"/>
                <a:gd name="T1" fmla="*/ 0 h 9"/>
                <a:gd name="T2" fmla="*/ 9 w 31"/>
                <a:gd name="T3" fmla="*/ 0 h 9"/>
                <a:gd name="T4" fmla="*/ 0 w 31"/>
                <a:gd name="T5" fmla="*/ 9 h 9"/>
                <a:gd name="T6" fmla="*/ 27 w 31"/>
                <a:gd name="T7" fmla="*/ 9 h 9"/>
                <a:gd name="T8" fmla="*/ 31 w 31"/>
                <a:gd name="T9" fmla="*/ 4 h 9"/>
                <a:gd name="T10" fmla="*/ 27 w 31"/>
                <a:gd name="T11" fmla="*/ 0 h 9"/>
              </a:gdLst>
              <a:ahLst/>
              <a:cxnLst>
                <a:cxn ang="0">
                  <a:pos x="T0" y="T1"/>
                </a:cxn>
                <a:cxn ang="0">
                  <a:pos x="T2" y="T3"/>
                </a:cxn>
                <a:cxn ang="0">
                  <a:pos x="T4" y="T5"/>
                </a:cxn>
                <a:cxn ang="0">
                  <a:pos x="T6" y="T7"/>
                </a:cxn>
                <a:cxn ang="0">
                  <a:pos x="T8" y="T9"/>
                </a:cxn>
                <a:cxn ang="0">
                  <a:pos x="T10" y="T11"/>
                </a:cxn>
              </a:cxnLst>
              <a:rect l="0" t="0" r="r" b="b"/>
              <a:pathLst>
                <a:path w="31" h="9">
                  <a:moveTo>
                    <a:pt x="27" y="0"/>
                  </a:moveTo>
                  <a:cubicBezTo>
                    <a:pt x="9" y="0"/>
                    <a:pt x="9" y="0"/>
                    <a:pt x="9" y="0"/>
                  </a:cubicBezTo>
                  <a:cubicBezTo>
                    <a:pt x="0" y="9"/>
                    <a:pt x="0" y="9"/>
                    <a:pt x="0" y="9"/>
                  </a:cubicBezTo>
                  <a:cubicBezTo>
                    <a:pt x="27" y="9"/>
                    <a:pt x="27" y="9"/>
                    <a:pt x="27" y="9"/>
                  </a:cubicBezTo>
                  <a:cubicBezTo>
                    <a:pt x="29" y="9"/>
                    <a:pt x="31" y="7"/>
                    <a:pt x="31" y="4"/>
                  </a:cubicBezTo>
                  <a:cubicBezTo>
                    <a:pt x="31" y="2"/>
                    <a:pt x="29" y="0"/>
                    <a:pt x="27" y="0"/>
                  </a:cubicBezTo>
                </a:path>
              </a:pathLst>
            </a:custGeom>
            <a:solidFill>
              <a:srgbClr val="76EFF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6" name="ïśḷiḓè"/>
            <p:cNvSpPr/>
            <p:nvPr/>
          </p:nvSpPr>
          <p:spPr bwMode="auto">
            <a:xfrm>
              <a:off x="5440363" y="2686050"/>
              <a:ext cx="1230313" cy="817563"/>
            </a:xfrm>
            <a:custGeom>
              <a:avLst/>
              <a:gdLst>
                <a:gd name="T0" fmla="*/ 272 w 408"/>
                <a:gd name="T1" fmla="*/ 0 h 272"/>
                <a:gd name="T2" fmla="*/ 0 w 408"/>
                <a:gd name="T3" fmla="*/ 272 h 272"/>
                <a:gd name="T4" fmla="*/ 188 w 408"/>
                <a:gd name="T5" fmla="*/ 272 h 272"/>
                <a:gd name="T6" fmla="*/ 290 w 408"/>
                <a:gd name="T7" fmla="*/ 170 h 272"/>
                <a:gd name="T8" fmla="*/ 276 w 408"/>
                <a:gd name="T9" fmla="*/ 170 h 272"/>
                <a:gd name="T10" fmla="*/ 272 w 408"/>
                <a:gd name="T11" fmla="*/ 166 h 272"/>
                <a:gd name="T12" fmla="*/ 276 w 408"/>
                <a:gd name="T13" fmla="*/ 162 h 272"/>
                <a:gd name="T14" fmla="*/ 298 w 408"/>
                <a:gd name="T15" fmla="*/ 162 h 272"/>
                <a:gd name="T16" fmla="*/ 323 w 408"/>
                <a:gd name="T17" fmla="*/ 137 h 272"/>
                <a:gd name="T18" fmla="*/ 276 w 408"/>
                <a:gd name="T19" fmla="*/ 137 h 272"/>
                <a:gd name="T20" fmla="*/ 272 w 408"/>
                <a:gd name="T21" fmla="*/ 133 h 272"/>
                <a:gd name="T22" fmla="*/ 276 w 408"/>
                <a:gd name="T23" fmla="*/ 129 h 272"/>
                <a:gd name="T24" fmla="*/ 331 w 408"/>
                <a:gd name="T25" fmla="*/ 129 h 272"/>
                <a:gd name="T26" fmla="*/ 356 w 408"/>
                <a:gd name="T27" fmla="*/ 104 h 272"/>
                <a:gd name="T28" fmla="*/ 276 w 408"/>
                <a:gd name="T29" fmla="*/ 104 h 272"/>
                <a:gd name="T30" fmla="*/ 272 w 408"/>
                <a:gd name="T31" fmla="*/ 100 h 272"/>
                <a:gd name="T32" fmla="*/ 276 w 408"/>
                <a:gd name="T33" fmla="*/ 96 h 272"/>
                <a:gd name="T34" fmla="*/ 364 w 408"/>
                <a:gd name="T35" fmla="*/ 96 h 272"/>
                <a:gd name="T36" fmla="*/ 389 w 408"/>
                <a:gd name="T37" fmla="*/ 71 h 272"/>
                <a:gd name="T38" fmla="*/ 276 w 408"/>
                <a:gd name="T39" fmla="*/ 71 h 272"/>
                <a:gd name="T40" fmla="*/ 272 w 408"/>
                <a:gd name="T41" fmla="*/ 67 h 272"/>
                <a:gd name="T42" fmla="*/ 276 w 408"/>
                <a:gd name="T43" fmla="*/ 63 h 272"/>
                <a:gd name="T44" fmla="*/ 397 w 408"/>
                <a:gd name="T45" fmla="*/ 63 h 272"/>
                <a:gd name="T46" fmla="*/ 408 w 408"/>
                <a:gd name="T47" fmla="*/ 52 h 272"/>
                <a:gd name="T48" fmla="*/ 408 w 408"/>
                <a:gd name="T49" fmla="*/ 38 h 272"/>
                <a:gd name="T50" fmla="*/ 276 w 408"/>
                <a:gd name="T51" fmla="*/ 38 h 272"/>
                <a:gd name="T52" fmla="*/ 272 w 408"/>
                <a:gd name="T53" fmla="*/ 34 h 272"/>
                <a:gd name="T54" fmla="*/ 276 w 408"/>
                <a:gd name="T55" fmla="*/ 30 h 272"/>
                <a:gd name="T56" fmla="*/ 408 w 408"/>
                <a:gd name="T57" fmla="*/ 30 h 272"/>
                <a:gd name="T58" fmla="*/ 408 w 408"/>
                <a:gd name="T59" fmla="*/ 3 h 272"/>
                <a:gd name="T60" fmla="*/ 276 w 408"/>
                <a:gd name="T61" fmla="*/ 3 h 272"/>
                <a:gd name="T62" fmla="*/ 272 w 408"/>
                <a:gd name="T63"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8" h="272">
                  <a:moveTo>
                    <a:pt x="272" y="0"/>
                  </a:moveTo>
                  <a:cubicBezTo>
                    <a:pt x="0" y="272"/>
                    <a:pt x="0" y="272"/>
                    <a:pt x="0" y="272"/>
                  </a:cubicBezTo>
                  <a:cubicBezTo>
                    <a:pt x="188" y="272"/>
                    <a:pt x="188" y="272"/>
                    <a:pt x="188" y="272"/>
                  </a:cubicBezTo>
                  <a:cubicBezTo>
                    <a:pt x="290" y="170"/>
                    <a:pt x="290" y="170"/>
                    <a:pt x="290" y="170"/>
                  </a:cubicBezTo>
                  <a:cubicBezTo>
                    <a:pt x="276" y="170"/>
                    <a:pt x="276" y="170"/>
                    <a:pt x="276" y="170"/>
                  </a:cubicBezTo>
                  <a:cubicBezTo>
                    <a:pt x="273" y="170"/>
                    <a:pt x="272" y="168"/>
                    <a:pt x="272" y="166"/>
                  </a:cubicBezTo>
                  <a:cubicBezTo>
                    <a:pt x="272" y="164"/>
                    <a:pt x="273" y="162"/>
                    <a:pt x="276" y="162"/>
                  </a:cubicBezTo>
                  <a:cubicBezTo>
                    <a:pt x="298" y="162"/>
                    <a:pt x="298" y="162"/>
                    <a:pt x="298" y="162"/>
                  </a:cubicBezTo>
                  <a:cubicBezTo>
                    <a:pt x="323" y="137"/>
                    <a:pt x="323" y="137"/>
                    <a:pt x="323" y="137"/>
                  </a:cubicBezTo>
                  <a:cubicBezTo>
                    <a:pt x="276" y="137"/>
                    <a:pt x="276" y="137"/>
                    <a:pt x="276" y="137"/>
                  </a:cubicBezTo>
                  <a:cubicBezTo>
                    <a:pt x="273" y="137"/>
                    <a:pt x="272" y="135"/>
                    <a:pt x="272" y="133"/>
                  </a:cubicBezTo>
                  <a:cubicBezTo>
                    <a:pt x="272" y="131"/>
                    <a:pt x="273" y="129"/>
                    <a:pt x="276" y="129"/>
                  </a:cubicBezTo>
                  <a:cubicBezTo>
                    <a:pt x="331" y="129"/>
                    <a:pt x="331" y="129"/>
                    <a:pt x="331" y="129"/>
                  </a:cubicBezTo>
                  <a:cubicBezTo>
                    <a:pt x="356" y="104"/>
                    <a:pt x="356" y="104"/>
                    <a:pt x="356" y="104"/>
                  </a:cubicBezTo>
                  <a:cubicBezTo>
                    <a:pt x="276" y="104"/>
                    <a:pt x="276" y="104"/>
                    <a:pt x="276" y="104"/>
                  </a:cubicBezTo>
                  <a:cubicBezTo>
                    <a:pt x="273" y="104"/>
                    <a:pt x="272" y="102"/>
                    <a:pt x="272" y="100"/>
                  </a:cubicBezTo>
                  <a:cubicBezTo>
                    <a:pt x="272" y="98"/>
                    <a:pt x="273" y="96"/>
                    <a:pt x="276" y="96"/>
                  </a:cubicBezTo>
                  <a:cubicBezTo>
                    <a:pt x="364" y="96"/>
                    <a:pt x="364" y="96"/>
                    <a:pt x="364" y="96"/>
                  </a:cubicBezTo>
                  <a:cubicBezTo>
                    <a:pt x="389" y="71"/>
                    <a:pt x="389" y="71"/>
                    <a:pt x="389" y="71"/>
                  </a:cubicBezTo>
                  <a:cubicBezTo>
                    <a:pt x="276" y="71"/>
                    <a:pt x="276" y="71"/>
                    <a:pt x="276" y="71"/>
                  </a:cubicBezTo>
                  <a:cubicBezTo>
                    <a:pt x="273" y="71"/>
                    <a:pt x="272" y="69"/>
                    <a:pt x="272" y="67"/>
                  </a:cubicBezTo>
                  <a:cubicBezTo>
                    <a:pt x="272" y="65"/>
                    <a:pt x="273" y="63"/>
                    <a:pt x="276" y="63"/>
                  </a:cubicBezTo>
                  <a:cubicBezTo>
                    <a:pt x="397" y="63"/>
                    <a:pt x="397" y="63"/>
                    <a:pt x="397" y="63"/>
                  </a:cubicBezTo>
                  <a:cubicBezTo>
                    <a:pt x="408" y="52"/>
                    <a:pt x="408" y="52"/>
                    <a:pt x="408" y="52"/>
                  </a:cubicBezTo>
                  <a:cubicBezTo>
                    <a:pt x="408" y="38"/>
                    <a:pt x="408" y="38"/>
                    <a:pt x="408" y="38"/>
                  </a:cubicBezTo>
                  <a:cubicBezTo>
                    <a:pt x="276" y="38"/>
                    <a:pt x="276" y="38"/>
                    <a:pt x="276" y="38"/>
                  </a:cubicBezTo>
                  <a:cubicBezTo>
                    <a:pt x="273" y="38"/>
                    <a:pt x="272" y="36"/>
                    <a:pt x="272" y="34"/>
                  </a:cubicBezTo>
                  <a:cubicBezTo>
                    <a:pt x="272" y="32"/>
                    <a:pt x="273" y="30"/>
                    <a:pt x="276" y="30"/>
                  </a:cubicBezTo>
                  <a:cubicBezTo>
                    <a:pt x="408" y="30"/>
                    <a:pt x="408" y="30"/>
                    <a:pt x="408" y="30"/>
                  </a:cubicBezTo>
                  <a:cubicBezTo>
                    <a:pt x="408" y="3"/>
                    <a:pt x="408" y="3"/>
                    <a:pt x="408" y="3"/>
                  </a:cubicBezTo>
                  <a:cubicBezTo>
                    <a:pt x="276" y="3"/>
                    <a:pt x="276" y="3"/>
                    <a:pt x="276" y="3"/>
                  </a:cubicBezTo>
                  <a:cubicBezTo>
                    <a:pt x="274" y="3"/>
                    <a:pt x="272" y="2"/>
                    <a:pt x="272" y="0"/>
                  </a:cubicBezTo>
                </a:path>
              </a:pathLst>
            </a:custGeom>
            <a:solidFill>
              <a:srgbClr val="1D214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7" name="ïşḻíďé"/>
            <p:cNvSpPr/>
            <p:nvPr/>
          </p:nvSpPr>
          <p:spPr bwMode="auto">
            <a:xfrm>
              <a:off x="6259513" y="2670175"/>
              <a:ext cx="411163" cy="25400"/>
            </a:xfrm>
            <a:custGeom>
              <a:avLst/>
              <a:gdLst>
                <a:gd name="T0" fmla="*/ 136 w 136"/>
                <a:gd name="T1" fmla="*/ 0 h 8"/>
                <a:gd name="T2" fmla="*/ 5 w 136"/>
                <a:gd name="T3" fmla="*/ 0 h 8"/>
                <a:gd name="T4" fmla="*/ 0 w 136"/>
                <a:gd name="T5" fmla="*/ 5 h 8"/>
                <a:gd name="T6" fmla="*/ 4 w 136"/>
                <a:gd name="T7" fmla="*/ 8 h 8"/>
                <a:gd name="T8" fmla="*/ 136 w 136"/>
                <a:gd name="T9" fmla="*/ 8 h 8"/>
                <a:gd name="T10" fmla="*/ 136 w 136"/>
                <a:gd name="T11" fmla="*/ 0 h 8"/>
              </a:gdLst>
              <a:ahLst/>
              <a:cxnLst>
                <a:cxn ang="0">
                  <a:pos x="T0" y="T1"/>
                </a:cxn>
                <a:cxn ang="0">
                  <a:pos x="T2" y="T3"/>
                </a:cxn>
                <a:cxn ang="0">
                  <a:pos x="T4" y="T5"/>
                </a:cxn>
                <a:cxn ang="0">
                  <a:pos x="T6" y="T7"/>
                </a:cxn>
                <a:cxn ang="0">
                  <a:pos x="T8" y="T9"/>
                </a:cxn>
                <a:cxn ang="0">
                  <a:pos x="T10" y="T11"/>
                </a:cxn>
              </a:cxnLst>
              <a:rect l="0" t="0" r="r" b="b"/>
              <a:pathLst>
                <a:path w="136" h="8">
                  <a:moveTo>
                    <a:pt x="136" y="0"/>
                  </a:moveTo>
                  <a:cubicBezTo>
                    <a:pt x="5" y="0"/>
                    <a:pt x="5" y="0"/>
                    <a:pt x="5" y="0"/>
                  </a:cubicBezTo>
                  <a:cubicBezTo>
                    <a:pt x="0" y="5"/>
                    <a:pt x="0" y="5"/>
                    <a:pt x="0" y="5"/>
                  </a:cubicBezTo>
                  <a:cubicBezTo>
                    <a:pt x="0" y="7"/>
                    <a:pt x="2" y="8"/>
                    <a:pt x="4" y="8"/>
                  </a:cubicBezTo>
                  <a:cubicBezTo>
                    <a:pt x="136" y="8"/>
                    <a:pt x="136" y="8"/>
                    <a:pt x="136" y="8"/>
                  </a:cubicBezTo>
                  <a:cubicBezTo>
                    <a:pt x="136" y="0"/>
                    <a:pt x="136" y="0"/>
                    <a:pt x="136" y="0"/>
                  </a:cubicBezTo>
                </a:path>
              </a:pathLst>
            </a:custGeom>
            <a:solidFill>
              <a:srgbClr val="E0614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8" name="íSlîďé"/>
            <p:cNvSpPr/>
            <p:nvPr/>
          </p:nvSpPr>
          <p:spPr bwMode="auto">
            <a:xfrm>
              <a:off x="6259513" y="2776538"/>
              <a:ext cx="411163" cy="23813"/>
            </a:xfrm>
            <a:custGeom>
              <a:avLst/>
              <a:gdLst>
                <a:gd name="T0" fmla="*/ 136 w 136"/>
                <a:gd name="T1" fmla="*/ 0 h 8"/>
                <a:gd name="T2" fmla="*/ 4 w 136"/>
                <a:gd name="T3" fmla="*/ 0 h 8"/>
                <a:gd name="T4" fmla="*/ 0 w 136"/>
                <a:gd name="T5" fmla="*/ 4 h 8"/>
                <a:gd name="T6" fmla="*/ 4 w 136"/>
                <a:gd name="T7" fmla="*/ 8 h 8"/>
                <a:gd name="T8" fmla="*/ 136 w 136"/>
                <a:gd name="T9" fmla="*/ 8 h 8"/>
                <a:gd name="T10" fmla="*/ 136 w 136"/>
                <a:gd name="T11" fmla="*/ 0 h 8"/>
              </a:gdLst>
              <a:ahLst/>
              <a:cxnLst>
                <a:cxn ang="0">
                  <a:pos x="T0" y="T1"/>
                </a:cxn>
                <a:cxn ang="0">
                  <a:pos x="T2" y="T3"/>
                </a:cxn>
                <a:cxn ang="0">
                  <a:pos x="T4" y="T5"/>
                </a:cxn>
                <a:cxn ang="0">
                  <a:pos x="T6" y="T7"/>
                </a:cxn>
                <a:cxn ang="0">
                  <a:pos x="T8" y="T9"/>
                </a:cxn>
                <a:cxn ang="0">
                  <a:pos x="T10" y="T11"/>
                </a:cxn>
              </a:cxnLst>
              <a:rect l="0" t="0" r="r" b="b"/>
              <a:pathLst>
                <a:path w="136" h="8">
                  <a:moveTo>
                    <a:pt x="136" y="0"/>
                  </a:moveTo>
                  <a:cubicBezTo>
                    <a:pt x="4" y="0"/>
                    <a:pt x="4" y="0"/>
                    <a:pt x="4" y="0"/>
                  </a:cubicBezTo>
                  <a:cubicBezTo>
                    <a:pt x="1" y="0"/>
                    <a:pt x="0" y="2"/>
                    <a:pt x="0" y="4"/>
                  </a:cubicBezTo>
                  <a:cubicBezTo>
                    <a:pt x="0" y="6"/>
                    <a:pt x="1" y="8"/>
                    <a:pt x="4" y="8"/>
                  </a:cubicBezTo>
                  <a:cubicBezTo>
                    <a:pt x="136" y="8"/>
                    <a:pt x="136" y="8"/>
                    <a:pt x="136" y="8"/>
                  </a:cubicBezTo>
                  <a:cubicBezTo>
                    <a:pt x="136" y="0"/>
                    <a:pt x="136" y="0"/>
                    <a:pt x="136" y="0"/>
                  </a:cubicBezTo>
                </a:path>
              </a:pathLst>
            </a:custGeom>
            <a:solidFill>
              <a:srgbClr val="E03D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69" name="ïṡḻíḋe"/>
            <p:cNvSpPr/>
            <p:nvPr/>
          </p:nvSpPr>
          <p:spPr bwMode="auto">
            <a:xfrm>
              <a:off x="6259513" y="2874963"/>
              <a:ext cx="377825" cy="23813"/>
            </a:xfrm>
            <a:custGeom>
              <a:avLst/>
              <a:gdLst>
                <a:gd name="T0" fmla="*/ 125 w 125"/>
                <a:gd name="T1" fmla="*/ 0 h 8"/>
                <a:gd name="T2" fmla="*/ 4 w 125"/>
                <a:gd name="T3" fmla="*/ 0 h 8"/>
                <a:gd name="T4" fmla="*/ 0 w 125"/>
                <a:gd name="T5" fmla="*/ 4 h 8"/>
                <a:gd name="T6" fmla="*/ 4 w 125"/>
                <a:gd name="T7" fmla="*/ 8 h 8"/>
                <a:gd name="T8" fmla="*/ 117 w 125"/>
                <a:gd name="T9" fmla="*/ 8 h 8"/>
                <a:gd name="T10" fmla="*/ 125 w 125"/>
                <a:gd name="T11" fmla="*/ 0 h 8"/>
              </a:gdLst>
              <a:ahLst/>
              <a:cxnLst>
                <a:cxn ang="0">
                  <a:pos x="T0" y="T1"/>
                </a:cxn>
                <a:cxn ang="0">
                  <a:pos x="T2" y="T3"/>
                </a:cxn>
                <a:cxn ang="0">
                  <a:pos x="T4" y="T5"/>
                </a:cxn>
                <a:cxn ang="0">
                  <a:pos x="T6" y="T7"/>
                </a:cxn>
                <a:cxn ang="0">
                  <a:pos x="T8" y="T9"/>
                </a:cxn>
                <a:cxn ang="0">
                  <a:pos x="T10" y="T11"/>
                </a:cxn>
              </a:cxnLst>
              <a:rect l="0" t="0" r="r" b="b"/>
              <a:pathLst>
                <a:path w="125" h="8">
                  <a:moveTo>
                    <a:pt x="125" y="0"/>
                  </a:moveTo>
                  <a:cubicBezTo>
                    <a:pt x="4" y="0"/>
                    <a:pt x="4" y="0"/>
                    <a:pt x="4" y="0"/>
                  </a:cubicBezTo>
                  <a:cubicBezTo>
                    <a:pt x="1" y="0"/>
                    <a:pt x="0" y="2"/>
                    <a:pt x="0" y="4"/>
                  </a:cubicBezTo>
                  <a:cubicBezTo>
                    <a:pt x="0" y="6"/>
                    <a:pt x="1" y="8"/>
                    <a:pt x="4" y="8"/>
                  </a:cubicBezTo>
                  <a:cubicBezTo>
                    <a:pt x="117" y="8"/>
                    <a:pt x="117" y="8"/>
                    <a:pt x="117" y="8"/>
                  </a:cubicBezTo>
                  <a:cubicBezTo>
                    <a:pt x="125" y="0"/>
                    <a:pt x="125" y="0"/>
                    <a:pt x="125" y="0"/>
                  </a:cubicBezTo>
                </a:path>
              </a:pathLst>
            </a:custGeom>
            <a:solidFill>
              <a:srgbClr val="E03D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0" name="îś1iḍé"/>
            <p:cNvSpPr/>
            <p:nvPr/>
          </p:nvSpPr>
          <p:spPr bwMode="auto">
            <a:xfrm>
              <a:off x="6259513" y="2974975"/>
              <a:ext cx="277813" cy="23813"/>
            </a:xfrm>
            <a:custGeom>
              <a:avLst/>
              <a:gdLst>
                <a:gd name="T0" fmla="*/ 92 w 92"/>
                <a:gd name="T1" fmla="*/ 0 h 8"/>
                <a:gd name="T2" fmla="*/ 4 w 92"/>
                <a:gd name="T3" fmla="*/ 0 h 8"/>
                <a:gd name="T4" fmla="*/ 0 w 92"/>
                <a:gd name="T5" fmla="*/ 4 h 8"/>
                <a:gd name="T6" fmla="*/ 4 w 92"/>
                <a:gd name="T7" fmla="*/ 8 h 8"/>
                <a:gd name="T8" fmla="*/ 84 w 92"/>
                <a:gd name="T9" fmla="*/ 8 h 8"/>
                <a:gd name="T10" fmla="*/ 92 w 92"/>
                <a:gd name="T11" fmla="*/ 0 h 8"/>
              </a:gdLst>
              <a:ahLst/>
              <a:cxnLst>
                <a:cxn ang="0">
                  <a:pos x="T0" y="T1"/>
                </a:cxn>
                <a:cxn ang="0">
                  <a:pos x="T2" y="T3"/>
                </a:cxn>
                <a:cxn ang="0">
                  <a:pos x="T4" y="T5"/>
                </a:cxn>
                <a:cxn ang="0">
                  <a:pos x="T6" y="T7"/>
                </a:cxn>
                <a:cxn ang="0">
                  <a:pos x="T8" y="T9"/>
                </a:cxn>
                <a:cxn ang="0">
                  <a:pos x="T10" y="T11"/>
                </a:cxn>
              </a:cxnLst>
              <a:rect l="0" t="0" r="r" b="b"/>
              <a:pathLst>
                <a:path w="92" h="8">
                  <a:moveTo>
                    <a:pt x="92" y="0"/>
                  </a:moveTo>
                  <a:cubicBezTo>
                    <a:pt x="4" y="0"/>
                    <a:pt x="4" y="0"/>
                    <a:pt x="4" y="0"/>
                  </a:cubicBezTo>
                  <a:cubicBezTo>
                    <a:pt x="1" y="0"/>
                    <a:pt x="0" y="2"/>
                    <a:pt x="0" y="4"/>
                  </a:cubicBezTo>
                  <a:cubicBezTo>
                    <a:pt x="0" y="6"/>
                    <a:pt x="1" y="8"/>
                    <a:pt x="4" y="8"/>
                  </a:cubicBezTo>
                  <a:cubicBezTo>
                    <a:pt x="84" y="8"/>
                    <a:pt x="84" y="8"/>
                    <a:pt x="84" y="8"/>
                  </a:cubicBezTo>
                  <a:cubicBezTo>
                    <a:pt x="92" y="0"/>
                    <a:pt x="92" y="0"/>
                    <a:pt x="92" y="0"/>
                  </a:cubicBezTo>
                </a:path>
              </a:pathLst>
            </a:custGeom>
            <a:solidFill>
              <a:srgbClr val="E03D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1" name="iṡlïḓé"/>
            <p:cNvSpPr/>
            <p:nvPr/>
          </p:nvSpPr>
          <p:spPr bwMode="auto">
            <a:xfrm>
              <a:off x="6259513" y="3073400"/>
              <a:ext cx="177800" cy="25400"/>
            </a:xfrm>
            <a:custGeom>
              <a:avLst/>
              <a:gdLst>
                <a:gd name="T0" fmla="*/ 59 w 59"/>
                <a:gd name="T1" fmla="*/ 0 h 8"/>
                <a:gd name="T2" fmla="*/ 4 w 59"/>
                <a:gd name="T3" fmla="*/ 0 h 8"/>
                <a:gd name="T4" fmla="*/ 0 w 59"/>
                <a:gd name="T5" fmla="*/ 4 h 8"/>
                <a:gd name="T6" fmla="*/ 4 w 59"/>
                <a:gd name="T7" fmla="*/ 8 h 8"/>
                <a:gd name="T8" fmla="*/ 51 w 59"/>
                <a:gd name="T9" fmla="*/ 8 h 8"/>
                <a:gd name="T10" fmla="*/ 59 w 59"/>
                <a:gd name="T11" fmla="*/ 0 h 8"/>
              </a:gdLst>
              <a:ahLst/>
              <a:cxnLst>
                <a:cxn ang="0">
                  <a:pos x="T0" y="T1"/>
                </a:cxn>
                <a:cxn ang="0">
                  <a:pos x="T2" y="T3"/>
                </a:cxn>
                <a:cxn ang="0">
                  <a:pos x="T4" y="T5"/>
                </a:cxn>
                <a:cxn ang="0">
                  <a:pos x="T6" y="T7"/>
                </a:cxn>
                <a:cxn ang="0">
                  <a:pos x="T8" y="T9"/>
                </a:cxn>
                <a:cxn ang="0">
                  <a:pos x="T10" y="T11"/>
                </a:cxn>
              </a:cxnLst>
              <a:rect l="0" t="0" r="r" b="b"/>
              <a:pathLst>
                <a:path w="59" h="8">
                  <a:moveTo>
                    <a:pt x="59" y="0"/>
                  </a:moveTo>
                  <a:cubicBezTo>
                    <a:pt x="4" y="0"/>
                    <a:pt x="4" y="0"/>
                    <a:pt x="4" y="0"/>
                  </a:cubicBezTo>
                  <a:cubicBezTo>
                    <a:pt x="1" y="0"/>
                    <a:pt x="0" y="2"/>
                    <a:pt x="0" y="4"/>
                  </a:cubicBezTo>
                  <a:cubicBezTo>
                    <a:pt x="0" y="6"/>
                    <a:pt x="1" y="8"/>
                    <a:pt x="4" y="8"/>
                  </a:cubicBezTo>
                  <a:cubicBezTo>
                    <a:pt x="51" y="8"/>
                    <a:pt x="51" y="8"/>
                    <a:pt x="51" y="8"/>
                  </a:cubicBezTo>
                  <a:cubicBezTo>
                    <a:pt x="59" y="0"/>
                    <a:pt x="59" y="0"/>
                    <a:pt x="59" y="0"/>
                  </a:cubicBezTo>
                </a:path>
              </a:pathLst>
            </a:custGeom>
            <a:solidFill>
              <a:srgbClr val="E03D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2" name="ïsḷíḑê"/>
            <p:cNvSpPr/>
            <p:nvPr/>
          </p:nvSpPr>
          <p:spPr bwMode="auto">
            <a:xfrm>
              <a:off x="6259513" y="3173413"/>
              <a:ext cx="79375" cy="23813"/>
            </a:xfrm>
            <a:custGeom>
              <a:avLst/>
              <a:gdLst>
                <a:gd name="T0" fmla="*/ 26 w 26"/>
                <a:gd name="T1" fmla="*/ 0 h 8"/>
                <a:gd name="T2" fmla="*/ 4 w 26"/>
                <a:gd name="T3" fmla="*/ 0 h 8"/>
                <a:gd name="T4" fmla="*/ 0 w 26"/>
                <a:gd name="T5" fmla="*/ 4 h 8"/>
                <a:gd name="T6" fmla="*/ 4 w 26"/>
                <a:gd name="T7" fmla="*/ 8 h 8"/>
                <a:gd name="T8" fmla="*/ 18 w 26"/>
                <a:gd name="T9" fmla="*/ 8 h 8"/>
                <a:gd name="T10" fmla="*/ 26 w 26"/>
                <a:gd name="T11" fmla="*/ 0 h 8"/>
              </a:gdLst>
              <a:ahLst/>
              <a:cxnLst>
                <a:cxn ang="0">
                  <a:pos x="T0" y="T1"/>
                </a:cxn>
                <a:cxn ang="0">
                  <a:pos x="T2" y="T3"/>
                </a:cxn>
                <a:cxn ang="0">
                  <a:pos x="T4" y="T5"/>
                </a:cxn>
                <a:cxn ang="0">
                  <a:pos x="T6" y="T7"/>
                </a:cxn>
                <a:cxn ang="0">
                  <a:pos x="T8" y="T9"/>
                </a:cxn>
                <a:cxn ang="0">
                  <a:pos x="T10" y="T11"/>
                </a:cxn>
              </a:cxnLst>
              <a:rect l="0" t="0" r="r" b="b"/>
              <a:pathLst>
                <a:path w="26" h="8">
                  <a:moveTo>
                    <a:pt x="26" y="0"/>
                  </a:moveTo>
                  <a:cubicBezTo>
                    <a:pt x="4" y="0"/>
                    <a:pt x="4" y="0"/>
                    <a:pt x="4" y="0"/>
                  </a:cubicBezTo>
                  <a:cubicBezTo>
                    <a:pt x="1" y="0"/>
                    <a:pt x="0" y="2"/>
                    <a:pt x="0" y="4"/>
                  </a:cubicBezTo>
                  <a:cubicBezTo>
                    <a:pt x="0" y="6"/>
                    <a:pt x="1" y="8"/>
                    <a:pt x="4" y="8"/>
                  </a:cubicBezTo>
                  <a:cubicBezTo>
                    <a:pt x="18" y="8"/>
                    <a:pt x="18" y="8"/>
                    <a:pt x="18" y="8"/>
                  </a:cubicBezTo>
                  <a:cubicBezTo>
                    <a:pt x="26" y="0"/>
                    <a:pt x="26" y="0"/>
                    <a:pt x="26" y="0"/>
                  </a:cubicBezTo>
                </a:path>
              </a:pathLst>
            </a:custGeom>
            <a:solidFill>
              <a:srgbClr val="E03D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3" name="î$ḻíḑê"/>
            <p:cNvSpPr/>
            <p:nvPr/>
          </p:nvSpPr>
          <p:spPr bwMode="auto">
            <a:xfrm>
              <a:off x="5118101" y="2322513"/>
              <a:ext cx="993775" cy="706438"/>
            </a:xfrm>
            <a:custGeom>
              <a:avLst/>
              <a:gdLst>
                <a:gd name="T0" fmla="*/ 127 w 330"/>
                <a:gd name="T1" fmla="*/ 202 h 235"/>
                <a:gd name="T2" fmla="*/ 95 w 330"/>
                <a:gd name="T3" fmla="*/ 202 h 235"/>
                <a:gd name="T4" fmla="*/ 95 w 330"/>
                <a:gd name="T5" fmla="*/ 213 h 235"/>
                <a:gd name="T6" fmla="*/ 95 w 330"/>
                <a:gd name="T7" fmla="*/ 213 h 235"/>
                <a:gd name="T8" fmla="*/ 95 w 330"/>
                <a:gd name="T9" fmla="*/ 235 h 235"/>
                <a:gd name="T10" fmla="*/ 127 w 330"/>
                <a:gd name="T11" fmla="*/ 202 h 235"/>
                <a:gd name="T12" fmla="*/ 198 w 330"/>
                <a:gd name="T13" fmla="*/ 132 h 235"/>
                <a:gd name="T14" fmla="*/ 39 w 330"/>
                <a:gd name="T15" fmla="*/ 132 h 235"/>
                <a:gd name="T16" fmla="*/ 0 w 330"/>
                <a:gd name="T17" fmla="*/ 170 h 235"/>
                <a:gd name="T18" fmla="*/ 95 w 330"/>
                <a:gd name="T19" fmla="*/ 170 h 235"/>
                <a:gd name="T20" fmla="*/ 95 w 330"/>
                <a:gd name="T21" fmla="*/ 173 h 235"/>
                <a:gd name="T22" fmla="*/ 109 w 330"/>
                <a:gd name="T23" fmla="*/ 173 h 235"/>
                <a:gd name="T24" fmla="*/ 112 w 330"/>
                <a:gd name="T25" fmla="*/ 176 h 235"/>
                <a:gd name="T26" fmla="*/ 109 w 330"/>
                <a:gd name="T27" fmla="*/ 179 h 235"/>
                <a:gd name="T28" fmla="*/ 95 w 330"/>
                <a:gd name="T29" fmla="*/ 179 h 235"/>
                <a:gd name="T30" fmla="*/ 95 w 330"/>
                <a:gd name="T31" fmla="*/ 197 h 235"/>
                <a:gd name="T32" fmla="*/ 133 w 330"/>
                <a:gd name="T33" fmla="*/ 197 h 235"/>
                <a:gd name="T34" fmla="*/ 151 w 330"/>
                <a:gd name="T35" fmla="*/ 179 h 235"/>
                <a:gd name="T36" fmla="*/ 131 w 330"/>
                <a:gd name="T37" fmla="*/ 179 h 235"/>
                <a:gd name="T38" fmla="*/ 129 w 330"/>
                <a:gd name="T39" fmla="*/ 176 h 235"/>
                <a:gd name="T40" fmla="*/ 131 w 330"/>
                <a:gd name="T41" fmla="*/ 173 h 235"/>
                <a:gd name="T42" fmla="*/ 156 w 330"/>
                <a:gd name="T43" fmla="*/ 173 h 235"/>
                <a:gd name="T44" fmla="*/ 174 w 330"/>
                <a:gd name="T45" fmla="*/ 155 h 235"/>
                <a:gd name="T46" fmla="*/ 28 w 330"/>
                <a:gd name="T47" fmla="*/ 155 h 235"/>
                <a:gd name="T48" fmla="*/ 25 w 330"/>
                <a:gd name="T49" fmla="*/ 152 h 235"/>
                <a:gd name="T50" fmla="*/ 28 w 330"/>
                <a:gd name="T51" fmla="*/ 149 h 235"/>
                <a:gd name="T52" fmla="*/ 180 w 330"/>
                <a:gd name="T53" fmla="*/ 149 h 235"/>
                <a:gd name="T54" fmla="*/ 198 w 330"/>
                <a:gd name="T55" fmla="*/ 132 h 235"/>
                <a:gd name="T56" fmla="*/ 221 w 330"/>
                <a:gd name="T57" fmla="*/ 108 h 235"/>
                <a:gd name="T58" fmla="*/ 191 w 330"/>
                <a:gd name="T59" fmla="*/ 108 h 235"/>
                <a:gd name="T60" fmla="*/ 180 w 330"/>
                <a:gd name="T61" fmla="*/ 126 h 235"/>
                <a:gd name="T62" fmla="*/ 204 w 330"/>
                <a:gd name="T63" fmla="*/ 126 h 235"/>
                <a:gd name="T64" fmla="*/ 221 w 330"/>
                <a:gd name="T65" fmla="*/ 108 h 235"/>
                <a:gd name="T66" fmla="*/ 270 w 330"/>
                <a:gd name="T67" fmla="*/ 59 h 235"/>
                <a:gd name="T68" fmla="*/ 192 w 330"/>
                <a:gd name="T69" fmla="*/ 59 h 235"/>
                <a:gd name="T70" fmla="*/ 192 w 330"/>
                <a:gd name="T71" fmla="*/ 79 h 235"/>
                <a:gd name="T72" fmla="*/ 222 w 330"/>
                <a:gd name="T73" fmla="*/ 79 h 235"/>
                <a:gd name="T74" fmla="*/ 225 w 330"/>
                <a:gd name="T75" fmla="*/ 82 h 235"/>
                <a:gd name="T76" fmla="*/ 222 w 330"/>
                <a:gd name="T77" fmla="*/ 85 h 235"/>
                <a:gd name="T78" fmla="*/ 192 w 330"/>
                <a:gd name="T79" fmla="*/ 85 h 235"/>
                <a:gd name="T80" fmla="*/ 192 w 330"/>
                <a:gd name="T81" fmla="*/ 102 h 235"/>
                <a:gd name="T82" fmla="*/ 192 w 330"/>
                <a:gd name="T83" fmla="*/ 102 h 235"/>
                <a:gd name="T84" fmla="*/ 222 w 330"/>
                <a:gd name="T85" fmla="*/ 102 h 235"/>
                <a:gd name="T86" fmla="*/ 225 w 330"/>
                <a:gd name="T87" fmla="*/ 105 h 235"/>
                <a:gd name="T88" fmla="*/ 270 w 330"/>
                <a:gd name="T89" fmla="*/ 59 h 235"/>
                <a:gd name="T90" fmla="*/ 330 w 330"/>
                <a:gd name="T91" fmla="*/ 0 h 235"/>
                <a:gd name="T92" fmla="*/ 192 w 330"/>
                <a:gd name="T93" fmla="*/ 0 h 235"/>
                <a:gd name="T94" fmla="*/ 192 w 330"/>
                <a:gd name="T95" fmla="*/ 19 h 235"/>
                <a:gd name="T96" fmla="*/ 267 w 330"/>
                <a:gd name="T97" fmla="*/ 19 h 235"/>
                <a:gd name="T98" fmla="*/ 273 w 330"/>
                <a:gd name="T99" fmla="*/ 25 h 235"/>
                <a:gd name="T100" fmla="*/ 267 w 330"/>
                <a:gd name="T101" fmla="*/ 31 h 235"/>
                <a:gd name="T102" fmla="*/ 192 w 330"/>
                <a:gd name="T103" fmla="*/ 31 h 235"/>
                <a:gd name="T104" fmla="*/ 192 w 330"/>
                <a:gd name="T105" fmla="*/ 50 h 235"/>
                <a:gd name="T106" fmla="*/ 280 w 330"/>
                <a:gd name="T107" fmla="*/ 50 h 235"/>
                <a:gd name="T108" fmla="*/ 330 w 330"/>
                <a:gd name="T10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0" h="235">
                  <a:moveTo>
                    <a:pt x="127" y="202"/>
                  </a:moveTo>
                  <a:cubicBezTo>
                    <a:pt x="95" y="202"/>
                    <a:pt x="95" y="202"/>
                    <a:pt x="95" y="202"/>
                  </a:cubicBezTo>
                  <a:cubicBezTo>
                    <a:pt x="95" y="213"/>
                    <a:pt x="95" y="213"/>
                    <a:pt x="95" y="213"/>
                  </a:cubicBezTo>
                  <a:cubicBezTo>
                    <a:pt x="95" y="213"/>
                    <a:pt x="95" y="213"/>
                    <a:pt x="95" y="213"/>
                  </a:cubicBezTo>
                  <a:cubicBezTo>
                    <a:pt x="95" y="235"/>
                    <a:pt x="95" y="235"/>
                    <a:pt x="95" y="235"/>
                  </a:cubicBezTo>
                  <a:cubicBezTo>
                    <a:pt x="127" y="202"/>
                    <a:pt x="127" y="202"/>
                    <a:pt x="127" y="202"/>
                  </a:cubicBezTo>
                  <a:moveTo>
                    <a:pt x="198" y="132"/>
                  </a:moveTo>
                  <a:cubicBezTo>
                    <a:pt x="39" y="132"/>
                    <a:pt x="39" y="132"/>
                    <a:pt x="39" y="132"/>
                  </a:cubicBezTo>
                  <a:cubicBezTo>
                    <a:pt x="0" y="170"/>
                    <a:pt x="0" y="170"/>
                    <a:pt x="0" y="170"/>
                  </a:cubicBezTo>
                  <a:cubicBezTo>
                    <a:pt x="95" y="170"/>
                    <a:pt x="95" y="170"/>
                    <a:pt x="95" y="170"/>
                  </a:cubicBezTo>
                  <a:cubicBezTo>
                    <a:pt x="95" y="173"/>
                    <a:pt x="95" y="173"/>
                    <a:pt x="95" y="173"/>
                  </a:cubicBezTo>
                  <a:cubicBezTo>
                    <a:pt x="109" y="173"/>
                    <a:pt x="109" y="173"/>
                    <a:pt x="109" y="173"/>
                  </a:cubicBezTo>
                  <a:cubicBezTo>
                    <a:pt x="111" y="173"/>
                    <a:pt x="112" y="174"/>
                    <a:pt x="112" y="176"/>
                  </a:cubicBezTo>
                  <a:cubicBezTo>
                    <a:pt x="112" y="177"/>
                    <a:pt x="111" y="179"/>
                    <a:pt x="109" y="179"/>
                  </a:cubicBezTo>
                  <a:cubicBezTo>
                    <a:pt x="95" y="179"/>
                    <a:pt x="95" y="179"/>
                    <a:pt x="95" y="179"/>
                  </a:cubicBezTo>
                  <a:cubicBezTo>
                    <a:pt x="95" y="197"/>
                    <a:pt x="95" y="197"/>
                    <a:pt x="95" y="197"/>
                  </a:cubicBezTo>
                  <a:cubicBezTo>
                    <a:pt x="133" y="197"/>
                    <a:pt x="133" y="197"/>
                    <a:pt x="133" y="197"/>
                  </a:cubicBezTo>
                  <a:cubicBezTo>
                    <a:pt x="151" y="179"/>
                    <a:pt x="151" y="179"/>
                    <a:pt x="151" y="179"/>
                  </a:cubicBezTo>
                  <a:cubicBezTo>
                    <a:pt x="131" y="179"/>
                    <a:pt x="131" y="179"/>
                    <a:pt x="131" y="179"/>
                  </a:cubicBezTo>
                  <a:cubicBezTo>
                    <a:pt x="130" y="179"/>
                    <a:pt x="129" y="177"/>
                    <a:pt x="129" y="176"/>
                  </a:cubicBezTo>
                  <a:cubicBezTo>
                    <a:pt x="129" y="174"/>
                    <a:pt x="130" y="173"/>
                    <a:pt x="131" y="173"/>
                  </a:cubicBezTo>
                  <a:cubicBezTo>
                    <a:pt x="156" y="173"/>
                    <a:pt x="156" y="173"/>
                    <a:pt x="156" y="173"/>
                  </a:cubicBezTo>
                  <a:cubicBezTo>
                    <a:pt x="174" y="155"/>
                    <a:pt x="174" y="155"/>
                    <a:pt x="174" y="155"/>
                  </a:cubicBezTo>
                  <a:cubicBezTo>
                    <a:pt x="28" y="155"/>
                    <a:pt x="28" y="155"/>
                    <a:pt x="28" y="155"/>
                  </a:cubicBezTo>
                  <a:cubicBezTo>
                    <a:pt x="27" y="155"/>
                    <a:pt x="25" y="154"/>
                    <a:pt x="25" y="152"/>
                  </a:cubicBezTo>
                  <a:cubicBezTo>
                    <a:pt x="25" y="151"/>
                    <a:pt x="27" y="149"/>
                    <a:pt x="28" y="149"/>
                  </a:cubicBezTo>
                  <a:cubicBezTo>
                    <a:pt x="180" y="149"/>
                    <a:pt x="180" y="149"/>
                    <a:pt x="180" y="149"/>
                  </a:cubicBezTo>
                  <a:cubicBezTo>
                    <a:pt x="198" y="132"/>
                    <a:pt x="198" y="132"/>
                    <a:pt x="198" y="132"/>
                  </a:cubicBezTo>
                  <a:moveTo>
                    <a:pt x="221" y="108"/>
                  </a:moveTo>
                  <a:cubicBezTo>
                    <a:pt x="191" y="108"/>
                    <a:pt x="191" y="108"/>
                    <a:pt x="191" y="108"/>
                  </a:cubicBezTo>
                  <a:cubicBezTo>
                    <a:pt x="190" y="115"/>
                    <a:pt x="185" y="122"/>
                    <a:pt x="180" y="126"/>
                  </a:cubicBezTo>
                  <a:cubicBezTo>
                    <a:pt x="204" y="126"/>
                    <a:pt x="204" y="126"/>
                    <a:pt x="204" y="126"/>
                  </a:cubicBezTo>
                  <a:cubicBezTo>
                    <a:pt x="221" y="108"/>
                    <a:pt x="221" y="108"/>
                    <a:pt x="221" y="108"/>
                  </a:cubicBezTo>
                  <a:moveTo>
                    <a:pt x="270" y="59"/>
                  </a:moveTo>
                  <a:cubicBezTo>
                    <a:pt x="192" y="59"/>
                    <a:pt x="192" y="59"/>
                    <a:pt x="192" y="59"/>
                  </a:cubicBezTo>
                  <a:cubicBezTo>
                    <a:pt x="192" y="79"/>
                    <a:pt x="192" y="79"/>
                    <a:pt x="192" y="79"/>
                  </a:cubicBezTo>
                  <a:cubicBezTo>
                    <a:pt x="222" y="79"/>
                    <a:pt x="222" y="79"/>
                    <a:pt x="222" y="79"/>
                  </a:cubicBezTo>
                  <a:cubicBezTo>
                    <a:pt x="224" y="79"/>
                    <a:pt x="225" y="80"/>
                    <a:pt x="225" y="82"/>
                  </a:cubicBezTo>
                  <a:cubicBezTo>
                    <a:pt x="225" y="83"/>
                    <a:pt x="224" y="85"/>
                    <a:pt x="222" y="85"/>
                  </a:cubicBezTo>
                  <a:cubicBezTo>
                    <a:pt x="192" y="85"/>
                    <a:pt x="192" y="85"/>
                    <a:pt x="192" y="85"/>
                  </a:cubicBezTo>
                  <a:cubicBezTo>
                    <a:pt x="192" y="102"/>
                    <a:pt x="192" y="102"/>
                    <a:pt x="192" y="102"/>
                  </a:cubicBezTo>
                  <a:cubicBezTo>
                    <a:pt x="192" y="102"/>
                    <a:pt x="192" y="102"/>
                    <a:pt x="192" y="102"/>
                  </a:cubicBezTo>
                  <a:cubicBezTo>
                    <a:pt x="222" y="102"/>
                    <a:pt x="222" y="102"/>
                    <a:pt x="222" y="102"/>
                  </a:cubicBezTo>
                  <a:cubicBezTo>
                    <a:pt x="223" y="102"/>
                    <a:pt x="225" y="103"/>
                    <a:pt x="225" y="105"/>
                  </a:cubicBezTo>
                  <a:cubicBezTo>
                    <a:pt x="270" y="59"/>
                    <a:pt x="270" y="59"/>
                    <a:pt x="270" y="59"/>
                  </a:cubicBezTo>
                  <a:moveTo>
                    <a:pt x="330" y="0"/>
                  </a:moveTo>
                  <a:cubicBezTo>
                    <a:pt x="192" y="0"/>
                    <a:pt x="192" y="0"/>
                    <a:pt x="192" y="0"/>
                  </a:cubicBezTo>
                  <a:cubicBezTo>
                    <a:pt x="192" y="19"/>
                    <a:pt x="192" y="19"/>
                    <a:pt x="192" y="19"/>
                  </a:cubicBezTo>
                  <a:cubicBezTo>
                    <a:pt x="267" y="19"/>
                    <a:pt x="267" y="19"/>
                    <a:pt x="267" y="19"/>
                  </a:cubicBezTo>
                  <a:cubicBezTo>
                    <a:pt x="270" y="19"/>
                    <a:pt x="273" y="21"/>
                    <a:pt x="273" y="25"/>
                  </a:cubicBezTo>
                  <a:cubicBezTo>
                    <a:pt x="273" y="28"/>
                    <a:pt x="270" y="31"/>
                    <a:pt x="267" y="31"/>
                  </a:cubicBezTo>
                  <a:cubicBezTo>
                    <a:pt x="192" y="31"/>
                    <a:pt x="192" y="31"/>
                    <a:pt x="192" y="31"/>
                  </a:cubicBezTo>
                  <a:cubicBezTo>
                    <a:pt x="192" y="50"/>
                    <a:pt x="192" y="50"/>
                    <a:pt x="192" y="50"/>
                  </a:cubicBezTo>
                  <a:cubicBezTo>
                    <a:pt x="280" y="50"/>
                    <a:pt x="280" y="50"/>
                    <a:pt x="280" y="50"/>
                  </a:cubicBezTo>
                  <a:cubicBezTo>
                    <a:pt x="330" y="0"/>
                    <a:pt x="330" y="0"/>
                    <a:pt x="330" y="0"/>
                  </a:cubicBezTo>
                </a:path>
              </a:pathLst>
            </a:custGeom>
            <a:solidFill>
              <a:srgbClr val="1D214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4" name="i$ḷîďè"/>
            <p:cNvSpPr/>
            <p:nvPr/>
          </p:nvSpPr>
          <p:spPr bwMode="auto">
            <a:xfrm>
              <a:off x="5695951" y="2471738"/>
              <a:ext cx="265113" cy="26988"/>
            </a:xfrm>
            <a:custGeom>
              <a:avLst/>
              <a:gdLst>
                <a:gd name="T0" fmla="*/ 167 w 167"/>
                <a:gd name="T1" fmla="*/ 0 h 17"/>
                <a:gd name="T2" fmla="*/ 0 w 167"/>
                <a:gd name="T3" fmla="*/ 0 h 17"/>
                <a:gd name="T4" fmla="*/ 0 w 167"/>
                <a:gd name="T5" fmla="*/ 17 h 17"/>
                <a:gd name="T6" fmla="*/ 148 w 167"/>
                <a:gd name="T7" fmla="*/ 17 h 17"/>
                <a:gd name="T8" fmla="*/ 167 w 167"/>
                <a:gd name="T9" fmla="*/ 0 h 17"/>
              </a:gdLst>
              <a:ahLst/>
              <a:cxnLst>
                <a:cxn ang="0">
                  <a:pos x="T0" y="T1"/>
                </a:cxn>
                <a:cxn ang="0">
                  <a:pos x="T2" y="T3"/>
                </a:cxn>
                <a:cxn ang="0">
                  <a:pos x="T4" y="T5"/>
                </a:cxn>
                <a:cxn ang="0">
                  <a:pos x="T6" y="T7"/>
                </a:cxn>
                <a:cxn ang="0">
                  <a:pos x="T8" y="T9"/>
                </a:cxn>
              </a:cxnLst>
              <a:rect l="0" t="0" r="r" b="b"/>
              <a:pathLst>
                <a:path w="167" h="17">
                  <a:moveTo>
                    <a:pt x="167" y="0"/>
                  </a:moveTo>
                  <a:lnTo>
                    <a:pt x="0" y="0"/>
                  </a:lnTo>
                  <a:lnTo>
                    <a:pt x="0" y="17"/>
                  </a:lnTo>
                  <a:lnTo>
                    <a:pt x="148" y="17"/>
                  </a:lnTo>
                  <a:lnTo>
                    <a:pt x="167" y="0"/>
                  </a:lnTo>
                  <a:close/>
                </a:path>
              </a:pathLst>
            </a:custGeom>
            <a:solidFill>
              <a:srgbClr val="76EFF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5" name="iṥ1îḑè"/>
            <p:cNvSpPr/>
            <p:nvPr/>
          </p:nvSpPr>
          <p:spPr bwMode="auto">
            <a:xfrm>
              <a:off x="5695951" y="2471738"/>
              <a:ext cx="265113" cy="26988"/>
            </a:xfrm>
            <a:custGeom>
              <a:avLst/>
              <a:gdLst>
                <a:gd name="T0" fmla="*/ 167 w 167"/>
                <a:gd name="T1" fmla="*/ 0 h 17"/>
                <a:gd name="T2" fmla="*/ 0 w 167"/>
                <a:gd name="T3" fmla="*/ 0 h 17"/>
                <a:gd name="T4" fmla="*/ 0 w 167"/>
                <a:gd name="T5" fmla="*/ 17 h 17"/>
                <a:gd name="T6" fmla="*/ 148 w 167"/>
                <a:gd name="T7" fmla="*/ 17 h 17"/>
                <a:gd name="T8" fmla="*/ 167 w 167"/>
                <a:gd name="T9" fmla="*/ 0 h 17"/>
              </a:gdLst>
              <a:ahLst/>
              <a:cxnLst>
                <a:cxn ang="0">
                  <a:pos x="T0" y="T1"/>
                </a:cxn>
                <a:cxn ang="0">
                  <a:pos x="T2" y="T3"/>
                </a:cxn>
                <a:cxn ang="0">
                  <a:pos x="T4" y="T5"/>
                </a:cxn>
                <a:cxn ang="0">
                  <a:pos x="T6" y="T7"/>
                </a:cxn>
                <a:cxn ang="0">
                  <a:pos x="T8" y="T9"/>
                </a:cxn>
              </a:cxnLst>
              <a:rect l="0" t="0" r="r" b="b"/>
              <a:pathLst>
                <a:path w="167" h="17">
                  <a:moveTo>
                    <a:pt x="167" y="0"/>
                  </a:moveTo>
                  <a:lnTo>
                    <a:pt x="0" y="0"/>
                  </a:lnTo>
                  <a:lnTo>
                    <a:pt x="0" y="17"/>
                  </a:lnTo>
                  <a:lnTo>
                    <a:pt x="148" y="17"/>
                  </a:lnTo>
                  <a:lnTo>
                    <a:pt x="16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6" name="íṧľíḋé"/>
            <p:cNvSpPr/>
            <p:nvPr/>
          </p:nvSpPr>
          <p:spPr bwMode="auto">
            <a:xfrm>
              <a:off x="5695951" y="2379663"/>
              <a:ext cx="244475" cy="34925"/>
            </a:xfrm>
            <a:custGeom>
              <a:avLst/>
              <a:gdLst>
                <a:gd name="T0" fmla="*/ 75 w 81"/>
                <a:gd name="T1" fmla="*/ 0 h 12"/>
                <a:gd name="T2" fmla="*/ 0 w 81"/>
                <a:gd name="T3" fmla="*/ 0 h 12"/>
                <a:gd name="T4" fmla="*/ 0 w 81"/>
                <a:gd name="T5" fmla="*/ 12 h 12"/>
                <a:gd name="T6" fmla="*/ 75 w 81"/>
                <a:gd name="T7" fmla="*/ 12 h 12"/>
                <a:gd name="T8" fmla="*/ 81 w 81"/>
                <a:gd name="T9" fmla="*/ 6 h 12"/>
                <a:gd name="T10" fmla="*/ 75 w 81"/>
                <a:gd name="T11" fmla="*/ 0 h 12"/>
              </a:gdLst>
              <a:ahLst/>
              <a:cxnLst>
                <a:cxn ang="0">
                  <a:pos x="T0" y="T1"/>
                </a:cxn>
                <a:cxn ang="0">
                  <a:pos x="T2" y="T3"/>
                </a:cxn>
                <a:cxn ang="0">
                  <a:pos x="T4" y="T5"/>
                </a:cxn>
                <a:cxn ang="0">
                  <a:pos x="T6" y="T7"/>
                </a:cxn>
                <a:cxn ang="0">
                  <a:pos x="T8" y="T9"/>
                </a:cxn>
                <a:cxn ang="0">
                  <a:pos x="T10" y="T11"/>
                </a:cxn>
              </a:cxnLst>
              <a:rect l="0" t="0" r="r" b="b"/>
              <a:pathLst>
                <a:path w="81" h="12">
                  <a:moveTo>
                    <a:pt x="75" y="0"/>
                  </a:moveTo>
                  <a:cubicBezTo>
                    <a:pt x="0" y="0"/>
                    <a:pt x="0" y="0"/>
                    <a:pt x="0" y="0"/>
                  </a:cubicBezTo>
                  <a:cubicBezTo>
                    <a:pt x="0" y="12"/>
                    <a:pt x="0" y="12"/>
                    <a:pt x="0" y="12"/>
                  </a:cubicBezTo>
                  <a:cubicBezTo>
                    <a:pt x="75" y="12"/>
                    <a:pt x="75" y="12"/>
                    <a:pt x="75" y="12"/>
                  </a:cubicBezTo>
                  <a:cubicBezTo>
                    <a:pt x="78" y="12"/>
                    <a:pt x="81" y="9"/>
                    <a:pt x="81" y="6"/>
                  </a:cubicBezTo>
                  <a:cubicBezTo>
                    <a:pt x="81" y="2"/>
                    <a:pt x="78" y="0"/>
                    <a:pt x="75" y="0"/>
                  </a:cubicBezTo>
                </a:path>
              </a:pathLst>
            </a:custGeom>
            <a:solidFill>
              <a:srgbClr val="37D2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7" name="íṣlíďê"/>
            <p:cNvSpPr/>
            <p:nvPr/>
          </p:nvSpPr>
          <p:spPr bwMode="auto">
            <a:xfrm>
              <a:off x="5695951" y="2559050"/>
              <a:ext cx="100013" cy="19050"/>
            </a:xfrm>
            <a:custGeom>
              <a:avLst/>
              <a:gdLst>
                <a:gd name="T0" fmla="*/ 30 w 33"/>
                <a:gd name="T1" fmla="*/ 0 h 6"/>
                <a:gd name="T2" fmla="*/ 0 w 33"/>
                <a:gd name="T3" fmla="*/ 0 h 6"/>
                <a:gd name="T4" fmla="*/ 0 w 33"/>
                <a:gd name="T5" fmla="*/ 6 h 6"/>
                <a:gd name="T6" fmla="*/ 30 w 33"/>
                <a:gd name="T7" fmla="*/ 6 h 6"/>
                <a:gd name="T8" fmla="*/ 33 w 33"/>
                <a:gd name="T9" fmla="*/ 3 h 6"/>
                <a:gd name="T10" fmla="*/ 30 w 33"/>
                <a:gd name="T11" fmla="*/ 0 h 6"/>
              </a:gdLst>
              <a:ahLst/>
              <a:cxnLst>
                <a:cxn ang="0">
                  <a:pos x="T0" y="T1"/>
                </a:cxn>
                <a:cxn ang="0">
                  <a:pos x="T2" y="T3"/>
                </a:cxn>
                <a:cxn ang="0">
                  <a:pos x="T4" y="T5"/>
                </a:cxn>
                <a:cxn ang="0">
                  <a:pos x="T6" y="T7"/>
                </a:cxn>
                <a:cxn ang="0">
                  <a:pos x="T8" y="T9"/>
                </a:cxn>
                <a:cxn ang="0">
                  <a:pos x="T10" y="T11"/>
                </a:cxn>
              </a:cxnLst>
              <a:rect l="0" t="0" r="r" b="b"/>
              <a:pathLst>
                <a:path w="33" h="6">
                  <a:moveTo>
                    <a:pt x="30" y="0"/>
                  </a:moveTo>
                  <a:cubicBezTo>
                    <a:pt x="0" y="0"/>
                    <a:pt x="0" y="0"/>
                    <a:pt x="0" y="0"/>
                  </a:cubicBezTo>
                  <a:cubicBezTo>
                    <a:pt x="0" y="6"/>
                    <a:pt x="0" y="6"/>
                    <a:pt x="0" y="6"/>
                  </a:cubicBezTo>
                  <a:cubicBezTo>
                    <a:pt x="30" y="6"/>
                    <a:pt x="30" y="6"/>
                    <a:pt x="30" y="6"/>
                  </a:cubicBezTo>
                  <a:cubicBezTo>
                    <a:pt x="32" y="6"/>
                    <a:pt x="33" y="4"/>
                    <a:pt x="33" y="3"/>
                  </a:cubicBezTo>
                  <a:cubicBezTo>
                    <a:pt x="33" y="1"/>
                    <a:pt x="32" y="0"/>
                    <a:pt x="30" y="0"/>
                  </a:cubicBezTo>
                </a:path>
              </a:pathLst>
            </a:custGeom>
            <a:solidFill>
              <a:srgbClr val="C2EF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8" name="iṡḷïḑe"/>
            <p:cNvSpPr/>
            <p:nvPr/>
          </p:nvSpPr>
          <p:spPr bwMode="auto">
            <a:xfrm>
              <a:off x="5692776" y="2628900"/>
              <a:ext cx="103188" cy="17463"/>
            </a:xfrm>
            <a:custGeom>
              <a:avLst/>
              <a:gdLst>
                <a:gd name="T0" fmla="*/ 31 w 34"/>
                <a:gd name="T1" fmla="*/ 0 h 6"/>
                <a:gd name="T2" fmla="*/ 1 w 34"/>
                <a:gd name="T3" fmla="*/ 0 h 6"/>
                <a:gd name="T4" fmla="*/ 0 w 34"/>
                <a:gd name="T5" fmla="*/ 6 h 6"/>
                <a:gd name="T6" fmla="*/ 30 w 34"/>
                <a:gd name="T7" fmla="*/ 6 h 6"/>
                <a:gd name="T8" fmla="*/ 34 w 34"/>
                <a:gd name="T9" fmla="*/ 3 h 6"/>
                <a:gd name="T10" fmla="*/ 31 w 34"/>
                <a:gd name="T11" fmla="*/ 0 h 6"/>
              </a:gdLst>
              <a:ahLst/>
              <a:cxnLst>
                <a:cxn ang="0">
                  <a:pos x="T0" y="T1"/>
                </a:cxn>
                <a:cxn ang="0">
                  <a:pos x="T2" y="T3"/>
                </a:cxn>
                <a:cxn ang="0">
                  <a:pos x="T4" y="T5"/>
                </a:cxn>
                <a:cxn ang="0">
                  <a:pos x="T6" y="T7"/>
                </a:cxn>
                <a:cxn ang="0">
                  <a:pos x="T8" y="T9"/>
                </a:cxn>
                <a:cxn ang="0">
                  <a:pos x="T10" y="T11"/>
                </a:cxn>
              </a:cxnLst>
              <a:rect l="0" t="0" r="r" b="b"/>
              <a:pathLst>
                <a:path w="34" h="6">
                  <a:moveTo>
                    <a:pt x="31" y="0"/>
                  </a:moveTo>
                  <a:cubicBezTo>
                    <a:pt x="1" y="0"/>
                    <a:pt x="1" y="0"/>
                    <a:pt x="1" y="0"/>
                  </a:cubicBezTo>
                  <a:cubicBezTo>
                    <a:pt x="1" y="2"/>
                    <a:pt x="1" y="4"/>
                    <a:pt x="0" y="6"/>
                  </a:cubicBezTo>
                  <a:cubicBezTo>
                    <a:pt x="30" y="6"/>
                    <a:pt x="30" y="6"/>
                    <a:pt x="30" y="6"/>
                  </a:cubicBezTo>
                  <a:cubicBezTo>
                    <a:pt x="34" y="3"/>
                    <a:pt x="34" y="3"/>
                    <a:pt x="34" y="3"/>
                  </a:cubicBezTo>
                  <a:cubicBezTo>
                    <a:pt x="34" y="1"/>
                    <a:pt x="32" y="0"/>
                    <a:pt x="31" y="0"/>
                  </a:cubicBezTo>
                </a:path>
              </a:pathLst>
            </a:custGeom>
            <a:solidFill>
              <a:srgbClr val="C2EF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79" name="isḷíde"/>
            <p:cNvSpPr/>
            <p:nvPr/>
          </p:nvSpPr>
          <p:spPr bwMode="auto">
            <a:xfrm>
              <a:off x="5235576" y="2700338"/>
              <a:ext cx="496888" cy="19050"/>
            </a:xfrm>
            <a:custGeom>
              <a:avLst/>
              <a:gdLst>
                <a:gd name="T0" fmla="*/ 165 w 165"/>
                <a:gd name="T1" fmla="*/ 0 h 6"/>
                <a:gd name="T2" fmla="*/ 141 w 165"/>
                <a:gd name="T3" fmla="*/ 0 h 6"/>
                <a:gd name="T4" fmla="*/ 123 w 165"/>
                <a:gd name="T5" fmla="*/ 6 h 6"/>
                <a:gd name="T6" fmla="*/ 0 w 165"/>
                <a:gd name="T7" fmla="*/ 6 h 6"/>
                <a:gd name="T8" fmla="*/ 159 w 165"/>
                <a:gd name="T9" fmla="*/ 6 h 6"/>
                <a:gd name="T10" fmla="*/ 165 w 165"/>
                <a:gd name="T11" fmla="*/ 0 h 6"/>
              </a:gdLst>
              <a:ahLst/>
              <a:cxnLst>
                <a:cxn ang="0">
                  <a:pos x="T0" y="T1"/>
                </a:cxn>
                <a:cxn ang="0">
                  <a:pos x="T2" y="T3"/>
                </a:cxn>
                <a:cxn ang="0">
                  <a:pos x="T4" y="T5"/>
                </a:cxn>
                <a:cxn ang="0">
                  <a:pos x="T6" y="T7"/>
                </a:cxn>
                <a:cxn ang="0">
                  <a:pos x="T8" y="T9"/>
                </a:cxn>
                <a:cxn ang="0">
                  <a:pos x="T10" y="T11"/>
                </a:cxn>
              </a:cxnLst>
              <a:rect l="0" t="0" r="r" b="b"/>
              <a:pathLst>
                <a:path w="165" h="6">
                  <a:moveTo>
                    <a:pt x="165" y="0"/>
                  </a:moveTo>
                  <a:cubicBezTo>
                    <a:pt x="141" y="0"/>
                    <a:pt x="141" y="0"/>
                    <a:pt x="141" y="0"/>
                  </a:cubicBezTo>
                  <a:cubicBezTo>
                    <a:pt x="136" y="4"/>
                    <a:pt x="129" y="6"/>
                    <a:pt x="123" y="6"/>
                  </a:cubicBezTo>
                  <a:cubicBezTo>
                    <a:pt x="0" y="6"/>
                    <a:pt x="0" y="6"/>
                    <a:pt x="0" y="6"/>
                  </a:cubicBezTo>
                  <a:cubicBezTo>
                    <a:pt x="159" y="6"/>
                    <a:pt x="159" y="6"/>
                    <a:pt x="159" y="6"/>
                  </a:cubicBezTo>
                  <a:cubicBezTo>
                    <a:pt x="165" y="0"/>
                    <a:pt x="165" y="0"/>
                    <a:pt x="165" y="0"/>
                  </a:cubicBezTo>
                </a:path>
              </a:pathLst>
            </a:custGeom>
            <a:solidFill>
              <a:srgbClr val="C2EF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0" name="ïśľïḓe"/>
            <p:cNvSpPr/>
            <p:nvPr/>
          </p:nvSpPr>
          <p:spPr bwMode="auto">
            <a:xfrm>
              <a:off x="5192713" y="2770188"/>
              <a:ext cx="468313" cy="17463"/>
            </a:xfrm>
            <a:custGeom>
              <a:avLst/>
              <a:gdLst>
                <a:gd name="T0" fmla="*/ 155 w 155"/>
                <a:gd name="T1" fmla="*/ 0 h 6"/>
                <a:gd name="T2" fmla="*/ 3 w 155"/>
                <a:gd name="T3" fmla="*/ 0 h 6"/>
                <a:gd name="T4" fmla="*/ 0 w 155"/>
                <a:gd name="T5" fmla="*/ 3 h 6"/>
                <a:gd name="T6" fmla="*/ 3 w 155"/>
                <a:gd name="T7" fmla="*/ 6 h 6"/>
                <a:gd name="T8" fmla="*/ 149 w 155"/>
                <a:gd name="T9" fmla="*/ 6 h 6"/>
                <a:gd name="T10" fmla="*/ 155 w 155"/>
                <a:gd name="T11" fmla="*/ 0 h 6"/>
              </a:gdLst>
              <a:ahLst/>
              <a:cxnLst>
                <a:cxn ang="0">
                  <a:pos x="T0" y="T1"/>
                </a:cxn>
                <a:cxn ang="0">
                  <a:pos x="T2" y="T3"/>
                </a:cxn>
                <a:cxn ang="0">
                  <a:pos x="T4" y="T5"/>
                </a:cxn>
                <a:cxn ang="0">
                  <a:pos x="T6" y="T7"/>
                </a:cxn>
                <a:cxn ang="0">
                  <a:pos x="T8" y="T9"/>
                </a:cxn>
                <a:cxn ang="0">
                  <a:pos x="T10" y="T11"/>
                </a:cxn>
              </a:cxnLst>
              <a:rect l="0" t="0" r="r" b="b"/>
              <a:pathLst>
                <a:path w="155" h="6">
                  <a:moveTo>
                    <a:pt x="155" y="0"/>
                  </a:moveTo>
                  <a:cubicBezTo>
                    <a:pt x="3" y="0"/>
                    <a:pt x="3" y="0"/>
                    <a:pt x="3" y="0"/>
                  </a:cubicBezTo>
                  <a:cubicBezTo>
                    <a:pt x="2" y="0"/>
                    <a:pt x="0" y="2"/>
                    <a:pt x="0" y="3"/>
                  </a:cubicBezTo>
                  <a:cubicBezTo>
                    <a:pt x="0" y="5"/>
                    <a:pt x="2" y="6"/>
                    <a:pt x="3" y="6"/>
                  </a:cubicBezTo>
                  <a:cubicBezTo>
                    <a:pt x="149" y="6"/>
                    <a:pt x="149" y="6"/>
                    <a:pt x="149" y="6"/>
                  </a:cubicBezTo>
                  <a:cubicBezTo>
                    <a:pt x="155" y="0"/>
                    <a:pt x="155" y="0"/>
                    <a:pt x="155" y="0"/>
                  </a:cubicBezTo>
                </a:path>
              </a:pathLst>
            </a:custGeom>
            <a:solidFill>
              <a:srgbClr val="C2EF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1" name="î$ļíďé"/>
            <p:cNvSpPr/>
            <p:nvPr/>
          </p:nvSpPr>
          <p:spPr bwMode="auto">
            <a:xfrm>
              <a:off x="5403851" y="2841625"/>
              <a:ext cx="50800" cy="19050"/>
            </a:xfrm>
            <a:custGeom>
              <a:avLst/>
              <a:gdLst>
                <a:gd name="T0" fmla="*/ 14 w 17"/>
                <a:gd name="T1" fmla="*/ 0 h 6"/>
                <a:gd name="T2" fmla="*/ 0 w 17"/>
                <a:gd name="T3" fmla="*/ 0 h 6"/>
                <a:gd name="T4" fmla="*/ 0 w 17"/>
                <a:gd name="T5" fmla="*/ 6 h 6"/>
                <a:gd name="T6" fmla="*/ 14 w 17"/>
                <a:gd name="T7" fmla="*/ 6 h 6"/>
                <a:gd name="T8" fmla="*/ 17 w 17"/>
                <a:gd name="T9" fmla="*/ 3 h 6"/>
                <a:gd name="T10" fmla="*/ 14 w 17"/>
                <a:gd name="T11" fmla="*/ 0 h 6"/>
              </a:gdLst>
              <a:ahLst/>
              <a:cxnLst>
                <a:cxn ang="0">
                  <a:pos x="T0" y="T1"/>
                </a:cxn>
                <a:cxn ang="0">
                  <a:pos x="T2" y="T3"/>
                </a:cxn>
                <a:cxn ang="0">
                  <a:pos x="T4" y="T5"/>
                </a:cxn>
                <a:cxn ang="0">
                  <a:pos x="T6" y="T7"/>
                </a:cxn>
                <a:cxn ang="0">
                  <a:pos x="T8" y="T9"/>
                </a:cxn>
                <a:cxn ang="0">
                  <a:pos x="T10" y="T11"/>
                </a:cxn>
              </a:cxnLst>
              <a:rect l="0" t="0" r="r" b="b"/>
              <a:pathLst>
                <a:path w="17" h="6">
                  <a:moveTo>
                    <a:pt x="14" y="0"/>
                  </a:moveTo>
                  <a:cubicBezTo>
                    <a:pt x="0" y="0"/>
                    <a:pt x="0" y="0"/>
                    <a:pt x="0" y="0"/>
                  </a:cubicBezTo>
                  <a:cubicBezTo>
                    <a:pt x="0" y="6"/>
                    <a:pt x="0" y="6"/>
                    <a:pt x="0" y="6"/>
                  </a:cubicBezTo>
                  <a:cubicBezTo>
                    <a:pt x="14" y="6"/>
                    <a:pt x="14" y="6"/>
                    <a:pt x="14" y="6"/>
                  </a:cubicBezTo>
                  <a:cubicBezTo>
                    <a:pt x="16" y="6"/>
                    <a:pt x="17" y="4"/>
                    <a:pt x="17" y="3"/>
                  </a:cubicBezTo>
                  <a:cubicBezTo>
                    <a:pt x="17" y="1"/>
                    <a:pt x="16" y="0"/>
                    <a:pt x="14" y="0"/>
                  </a:cubicBezTo>
                </a:path>
              </a:pathLst>
            </a:custGeom>
            <a:solidFill>
              <a:srgbClr val="C2EF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2" name="íṩḻídê"/>
            <p:cNvSpPr/>
            <p:nvPr/>
          </p:nvSpPr>
          <p:spPr bwMode="auto">
            <a:xfrm>
              <a:off x="5507038" y="2841625"/>
              <a:ext cx="80963" cy="19050"/>
            </a:xfrm>
            <a:custGeom>
              <a:avLst/>
              <a:gdLst>
                <a:gd name="T0" fmla="*/ 27 w 27"/>
                <a:gd name="T1" fmla="*/ 0 h 6"/>
                <a:gd name="T2" fmla="*/ 2 w 27"/>
                <a:gd name="T3" fmla="*/ 0 h 6"/>
                <a:gd name="T4" fmla="*/ 0 w 27"/>
                <a:gd name="T5" fmla="*/ 3 h 6"/>
                <a:gd name="T6" fmla="*/ 2 w 27"/>
                <a:gd name="T7" fmla="*/ 6 h 6"/>
                <a:gd name="T8" fmla="*/ 22 w 27"/>
                <a:gd name="T9" fmla="*/ 6 h 6"/>
                <a:gd name="T10" fmla="*/ 27 w 27"/>
                <a:gd name="T11" fmla="*/ 0 h 6"/>
              </a:gdLst>
              <a:ahLst/>
              <a:cxnLst>
                <a:cxn ang="0">
                  <a:pos x="T0" y="T1"/>
                </a:cxn>
                <a:cxn ang="0">
                  <a:pos x="T2" y="T3"/>
                </a:cxn>
                <a:cxn ang="0">
                  <a:pos x="T4" y="T5"/>
                </a:cxn>
                <a:cxn ang="0">
                  <a:pos x="T6" y="T7"/>
                </a:cxn>
                <a:cxn ang="0">
                  <a:pos x="T8" y="T9"/>
                </a:cxn>
                <a:cxn ang="0">
                  <a:pos x="T10" y="T11"/>
                </a:cxn>
              </a:cxnLst>
              <a:rect l="0" t="0" r="r" b="b"/>
              <a:pathLst>
                <a:path w="27" h="6">
                  <a:moveTo>
                    <a:pt x="27" y="0"/>
                  </a:moveTo>
                  <a:cubicBezTo>
                    <a:pt x="2" y="0"/>
                    <a:pt x="2" y="0"/>
                    <a:pt x="2" y="0"/>
                  </a:cubicBezTo>
                  <a:cubicBezTo>
                    <a:pt x="1" y="0"/>
                    <a:pt x="0" y="1"/>
                    <a:pt x="0" y="3"/>
                  </a:cubicBezTo>
                  <a:cubicBezTo>
                    <a:pt x="0" y="4"/>
                    <a:pt x="1" y="6"/>
                    <a:pt x="2" y="6"/>
                  </a:cubicBezTo>
                  <a:cubicBezTo>
                    <a:pt x="22" y="6"/>
                    <a:pt x="22" y="6"/>
                    <a:pt x="22" y="6"/>
                  </a:cubicBezTo>
                  <a:cubicBezTo>
                    <a:pt x="27" y="0"/>
                    <a:pt x="27" y="0"/>
                    <a:pt x="27" y="0"/>
                  </a:cubicBezTo>
                </a:path>
              </a:pathLst>
            </a:custGeom>
            <a:solidFill>
              <a:srgbClr val="C2EF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3" name="îŝlïḓé"/>
            <p:cNvSpPr/>
            <p:nvPr/>
          </p:nvSpPr>
          <p:spPr bwMode="auto">
            <a:xfrm>
              <a:off x="5403851" y="2914650"/>
              <a:ext cx="114300" cy="14288"/>
            </a:xfrm>
            <a:custGeom>
              <a:avLst/>
              <a:gdLst>
                <a:gd name="T0" fmla="*/ 72 w 72"/>
                <a:gd name="T1" fmla="*/ 0 h 9"/>
                <a:gd name="T2" fmla="*/ 0 w 72"/>
                <a:gd name="T3" fmla="*/ 0 h 9"/>
                <a:gd name="T4" fmla="*/ 0 w 72"/>
                <a:gd name="T5" fmla="*/ 9 h 9"/>
                <a:gd name="T6" fmla="*/ 61 w 72"/>
                <a:gd name="T7" fmla="*/ 9 h 9"/>
                <a:gd name="T8" fmla="*/ 72 w 72"/>
                <a:gd name="T9" fmla="*/ 0 h 9"/>
              </a:gdLst>
              <a:ahLst/>
              <a:cxnLst>
                <a:cxn ang="0">
                  <a:pos x="T0" y="T1"/>
                </a:cxn>
                <a:cxn ang="0">
                  <a:pos x="T2" y="T3"/>
                </a:cxn>
                <a:cxn ang="0">
                  <a:pos x="T4" y="T5"/>
                </a:cxn>
                <a:cxn ang="0">
                  <a:pos x="T6" y="T7"/>
                </a:cxn>
                <a:cxn ang="0">
                  <a:pos x="T8" y="T9"/>
                </a:cxn>
              </a:cxnLst>
              <a:rect l="0" t="0" r="r" b="b"/>
              <a:pathLst>
                <a:path w="72" h="9">
                  <a:moveTo>
                    <a:pt x="72" y="0"/>
                  </a:moveTo>
                  <a:lnTo>
                    <a:pt x="0" y="0"/>
                  </a:lnTo>
                  <a:lnTo>
                    <a:pt x="0" y="9"/>
                  </a:lnTo>
                  <a:lnTo>
                    <a:pt x="61" y="9"/>
                  </a:lnTo>
                  <a:lnTo>
                    <a:pt x="72" y="0"/>
                  </a:lnTo>
                  <a:close/>
                </a:path>
              </a:pathLst>
            </a:custGeom>
            <a:solidFill>
              <a:srgbClr val="C2EF3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4" name="î$ḻiḍè"/>
            <p:cNvSpPr/>
            <p:nvPr/>
          </p:nvSpPr>
          <p:spPr bwMode="auto">
            <a:xfrm>
              <a:off x="5403851" y="2914650"/>
              <a:ext cx="114300" cy="14288"/>
            </a:xfrm>
            <a:custGeom>
              <a:avLst/>
              <a:gdLst>
                <a:gd name="T0" fmla="*/ 72 w 72"/>
                <a:gd name="T1" fmla="*/ 0 h 9"/>
                <a:gd name="T2" fmla="*/ 0 w 72"/>
                <a:gd name="T3" fmla="*/ 0 h 9"/>
                <a:gd name="T4" fmla="*/ 0 w 72"/>
                <a:gd name="T5" fmla="*/ 9 h 9"/>
                <a:gd name="T6" fmla="*/ 61 w 72"/>
                <a:gd name="T7" fmla="*/ 9 h 9"/>
                <a:gd name="T8" fmla="*/ 72 w 72"/>
                <a:gd name="T9" fmla="*/ 0 h 9"/>
              </a:gdLst>
              <a:ahLst/>
              <a:cxnLst>
                <a:cxn ang="0">
                  <a:pos x="T0" y="T1"/>
                </a:cxn>
                <a:cxn ang="0">
                  <a:pos x="T2" y="T3"/>
                </a:cxn>
                <a:cxn ang="0">
                  <a:pos x="T4" y="T5"/>
                </a:cxn>
                <a:cxn ang="0">
                  <a:pos x="T6" y="T7"/>
                </a:cxn>
                <a:cxn ang="0">
                  <a:pos x="T8" y="T9"/>
                </a:cxn>
              </a:cxnLst>
              <a:rect l="0" t="0" r="r" b="b"/>
              <a:pathLst>
                <a:path w="72" h="9">
                  <a:moveTo>
                    <a:pt x="72" y="0"/>
                  </a:moveTo>
                  <a:lnTo>
                    <a:pt x="0" y="0"/>
                  </a:lnTo>
                  <a:lnTo>
                    <a:pt x="0" y="9"/>
                  </a:lnTo>
                  <a:lnTo>
                    <a:pt x="61" y="9"/>
                  </a:lnTo>
                  <a:lnTo>
                    <a:pt x="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5" name="îsḷíḍe"/>
            <p:cNvSpPr/>
            <p:nvPr/>
          </p:nvSpPr>
          <p:spPr bwMode="auto">
            <a:xfrm>
              <a:off x="6013451" y="3122613"/>
              <a:ext cx="222250" cy="168275"/>
            </a:xfrm>
            <a:prstGeom prst="rect">
              <a:avLst/>
            </a:prstGeom>
            <a:solidFill>
              <a:srgbClr val="FEB18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 name="iṩḻiḓé"/>
            <p:cNvSpPr/>
            <p:nvPr/>
          </p:nvSpPr>
          <p:spPr bwMode="auto">
            <a:xfrm>
              <a:off x="6013451" y="3254375"/>
              <a:ext cx="222250" cy="69850"/>
            </a:xfrm>
            <a:custGeom>
              <a:avLst/>
              <a:gdLst>
                <a:gd name="T0" fmla="*/ 0 w 74"/>
                <a:gd name="T1" fmla="*/ 0 h 23"/>
                <a:gd name="T2" fmla="*/ 74 w 74"/>
                <a:gd name="T3" fmla="*/ 0 h 23"/>
                <a:gd name="T4" fmla="*/ 74 w 74"/>
                <a:gd name="T5" fmla="*/ 16 h 23"/>
                <a:gd name="T6" fmla="*/ 54 w 74"/>
                <a:gd name="T7" fmla="*/ 19 h 23"/>
                <a:gd name="T8" fmla="*/ 37 w 74"/>
                <a:gd name="T9" fmla="*/ 23 h 23"/>
                <a:gd name="T10" fmla="*/ 0 w 74"/>
                <a:gd name="T11" fmla="*/ 11 h 23"/>
                <a:gd name="T12" fmla="*/ 0 w 7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74" h="23">
                  <a:moveTo>
                    <a:pt x="0" y="0"/>
                  </a:moveTo>
                  <a:cubicBezTo>
                    <a:pt x="0" y="0"/>
                    <a:pt x="33" y="14"/>
                    <a:pt x="74" y="0"/>
                  </a:cubicBezTo>
                  <a:cubicBezTo>
                    <a:pt x="74" y="8"/>
                    <a:pt x="74" y="16"/>
                    <a:pt x="74" y="16"/>
                  </a:cubicBezTo>
                  <a:cubicBezTo>
                    <a:pt x="54" y="19"/>
                    <a:pt x="54" y="19"/>
                    <a:pt x="54" y="19"/>
                  </a:cubicBezTo>
                  <a:cubicBezTo>
                    <a:pt x="37" y="23"/>
                    <a:pt x="37" y="23"/>
                    <a:pt x="37" y="23"/>
                  </a:cubicBezTo>
                  <a:cubicBezTo>
                    <a:pt x="0" y="11"/>
                    <a:pt x="0" y="11"/>
                    <a:pt x="0" y="11"/>
                  </a:cubicBezTo>
                  <a:lnTo>
                    <a:pt x="0" y="0"/>
                  </a:lnTo>
                  <a:close/>
                </a:path>
              </a:pathLst>
            </a:custGeom>
            <a:solidFill>
              <a:srgbClr val="F88B6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7" name="iṧľiḑe"/>
            <p:cNvSpPr/>
            <p:nvPr/>
          </p:nvSpPr>
          <p:spPr bwMode="auto">
            <a:xfrm>
              <a:off x="5753101" y="4135438"/>
              <a:ext cx="741363" cy="309563"/>
            </a:xfrm>
            <a:custGeom>
              <a:avLst/>
              <a:gdLst>
                <a:gd name="T0" fmla="*/ 211 w 246"/>
                <a:gd name="T1" fmla="*/ 103 h 103"/>
                <a:gd name="T2" fmla="*/ 35 w 246"/>
                <a:gd name="T3" fmla="*/ 103 h 103"/>
                <a:gd name="T4" fmla="*/ 0 w 246"/>
                <a:gd name="T5" fmla="*/ 69 h 103"/>
                <a:gd name="T6" fmla="*/ 0 w 246"/>
                <a:gd name="T7" fmla="*/ 35 h 103"/>
                <a:gd name="T8" fmla="*/ 35 w 246"/>
                <a:gd name="T9" fmla="*/ 0 h 103"/>
                <a:gd name="T10" fmla="*/ 211 w 246"/>
                <a:gd name="T11" fmla="*/ 0 h 103"/>
                <a:gd name="T12" fmla="*/ 246 w 246"/>
                <a:gd name="T13" fmla="*/ 35 h 103"/>
                <a:gd name="T14" fmla="*/ 246 w 246"/>
                <a:gd name="T15" fmla="*/ 69 h 103"/>
                <a:gd name="T16" fmla="*/ 211 w 246"/>
                <a:gd name="T17"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03">
                  <a:moveTo>
                    <a:pt x="211" y="103"/>
                  </a:moveTo>
                  <a:cubicBezTo>
                    <a:pt x="35" y="103"/>
                    <a:pt x="35" y="103"/>
                    <a:pt x="35" y="103"/>
                  </a:cubicBezTo>
                  <a:cubicBezTo>
                    <a:pt x="16" y="103"/>
                    <a:pt x="0" y="88"/>
                    <a:pt x="0" y="69"/>
                  </a:cubicBezTo>
                  <a:cubicBezTo>
                    <a:pt x="0" y="35"/>
                    <a:pt x="0" y="35"/>
                    <a:pt x="0" y="35"/>
                  </a:cubicBezTo>
                  <a:cubicBezTo>
                    <a:pt x="0" y="15"/>
                    <a:pt x="16" y="0"/>
                    <a:pt x="35" y="0"/>
                  </a:cubicBezTo>
                  <a:cubicBezTo>
                    <a:pt x="211" y="0"/>
                    <a:pt x="211" y="0"/>
                    <a:pt x="211" y="0"/>
                  </a:cubicBezTo>
                  <a:cubicBezTo>
                    <a:pt x="230" y="0"/>
                    <a:pt x="246" y="15"/>
                    <a:pt x="246" y="35"/>
                  </a:cubicBezTo>
                  <a:cubicBezTo>
                    <a:pt x="246" y="69"/>
                    <a:pt x="246" y="69"/>
                    <a:pt x="246" y="69"/>
                  </a:cubicBezTo>
                  <a:cubicBezTo>
                    <a:pt x="246" y="88"/>
                    <a:pt x="230" y="103"/>
                    <a:pt x="211" y="103"/>
                  </a:cubicBezTo>
                  <a:close/>
                </a:path>
              </a:pathLst>
            </a:custGeom>
            <a:solidFill>
              <a:srgbClr val="B7FF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8" name="iṧḻïḓè"/>
            <p:cNvSpPr/>
            <p:nvPr/>
          </p:nvSpPr>
          <p:spPr bwMode="auto">
            <a:xfrm>
              <a:off x="5756276" y="4325938"/>
              <a:ext cx="736600" cy="119063"/>
            </a:xfrm>
            <a:custGeom>
              <a:avLst/>
              <a:gdLst>
                <a:gd name="T0" fmla="*/ 244 w 244"/>
                <a:gd name="T1" fmla="*/ 0 h 40"/>
                <a:gd name="T2" fmla="*/ 0 w 244"/>
                <a:gd name="T3" fmla="*/ 0 h 40"/>
                <a:gd name="T4" fmla="*/ 50 w 244"/>
                <a:gd name="T5" fmla="*/ 40 h 40"/>
                <a:gd name="T6" fmla="*/ 195 w 244"/>
                <a:gd name="T7" fmla="*/ 40 h 40"/>
                <a:gd name="T8" fmla="*/ 244 w 244"/>
                <a:gd name="T9" fmla="*/ 0 h 40"/>
              </a:gdLst>
              <a:ahLst/>
              <a:cxnLst>
                <a:cxn ang="0">
                  <a:pos x="T0" y="T1"/>
                </a:cxn>
                <a:cxn ang="0">
                  <a:pos x="T2" y="T3"/>
                </a:cxn>
                <a:cxn ang="0">
                  <a:pos x="T4" y="T5"/>
                </a:cxn>
                <a:cxn ang="0">
                  <a:pos x="T6" y="T7"/>
                </a:cxn>
                <a:cxn ang="0">
                  <a:pos x="T8" y="T9"/>
                </a:cxn>
              </a:cxnLst>
              <a:rect l="0" t="0" r="r" b="b"/>
              <a:pathLst>
                <a:path w="244" h="40">
                  <a:moveTo>
                    <a:pt x="244" y="0"/>
                  </a:moveTo>
                  <a:cubicBezTo>
                    <a:pt x="117" y="38"/>
                    <a:pt x="0" y="0"/>
                    <a:pt x="0" y="0"/>
                  </a:cubicBezTo>
                  <a:cubicBezTo>
                    <a:pt x="5" y="23"/>
                    <a:pt x="25" y="40"/>
                    <a:pt x="50" y="40"/>
                  </a:cubicBezTo>
                  <a:cubicBezTo>
                    <a:pt x="195" y="40"/>
                    <a:pt x="195" y="40"/>
                    <a:pt x="195" y="40"/>
                  </a:cubicBezTo>
                  <a:cubicBezTo>
                    <a:pt x="219" y="40"/>
                    <a:pt x="239" y="23"/>
                    <a:pt x="244" y="0"/>
                  </a:cubicBezTo>
                  <a:close/>
                </a:path>
              </a:pathLst>
            </a:custGeom>
            <a:solidFill>
              <a:srgbClr val="96D2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89" name="ïşļïḋé"/>
            <p:cNvSpPr/>
            <p:nvPr/>
          </p:nvSpPr>
          <p:spPr bwMode="auto">
            <a:xfrm>
              <a:off x="6161088" y="2471738"/>
              <a:ext cx="271463" cy="346075"/>
            </a:xfrm>
            <a:custGeom>
              <a:avLst/>
              <a:gdLst>
                <a:gd name="T0" fmla="*/ 0 w 90"/>
                <a:gd name="T1" fmla="*/ 51 h 115"/>
                <a:gd name="T2" fmla="*/ 52 w 90"/>
                <a:gd name="T3" fmla="*/ 0 h 115"/>
                <a:gd name="T4" fmla="*/ 50 w 90"/>
                <a:gd name="T5" fmla="*/ 51 h 115"/>
                <a:gd name="T6" fmla="*/ 71 w 90"/>
                <a:gd name="T7" fmla="*/ 30 h 115"/>
                <a:gd name="T8" fmla="*/ 62 w 90"/>
                <a:gd name="T9" fmla="*/ 74 h 115"/>
                <a:gd name="T10" fmla="*/ 79 w 90"/>
                <a:gd name="T11" fmla="*/ 57 h 115"/>
                <a:gd name="T12" fmla="*/ 49 w 90"/>
                <a:gd name="T13" fmla="*/ 115 h 115"/>
                <a:gd name="T14" fmla="*/ 0 w 90"/>
                <a:gd name="T15" fmla="*/ 51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115">
                  <a:moveTo>
                    <a:pt x="0" y="51"/>
                  </a:moveTo>
                  <a:cubicBezTo>
                    <a:pt x="52" y="0"/>
                    <a:pt x="52" y="0"/>
                    <a:pt x="52" y="0"/>
                  </a:cubicBezTo>
                  <a:cubicBezTo>
                    <a:pt x="52" y="0"/>
                    <a:pt x="65" y="24"/>
                    <a:pt x="50" y="51"/>
                  </a:cubicBezTo>
                  <a:cubicBezTo>
                    <a:pt x="71" y="30"/>
                    <a:pt x="71" y="30"/>
                    <a:pt x="71" y="30"/>
                  </a:cubicBezTo>
                  <a:cubicBezTo>
                    <a:pt x="71" y="30"/>
                    <a:pt x="81" y="59"/>
                    <a:pt x="62" y="74"/>
                  </a:cubicBezTo>
                  <a:cubicBezTo>
                    <a:pt x="79" y="57"/>
                    <a:pt x="79" y="57"/>
                    <a:pt x="79" y="57"/>
                  </a:cubicBezTo>
                  <a:cubicBezTo>
                    <a:pt x="79" y="57"/>
                    <a:pt x="90" y="90"/>
                    <a:pt x="49" y="115"/>
                  </a:cubicBezTo>
                  <a:lnTo>
                    <a:pt x="0" y="51"/>
                  </a:ln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0" name="íṣḷiḑê"/>
            <p:cNvSpPr/>
            <p:nvPr/>
          </p:nvSpPr>
          <p:spPr bwMode="auto">
            <a:xfrm>
              <a:off x="6161088" y="2592388"/>
              <a:ext cx="188913" cy="204788"/>
            </a:xfrm>
            <a:custGeom>
              <a:avLst/>
              <a:gdLst>
                <a:gd name="T0" fmla="*/ 43 w 63"/>
                <a:gd name="T1" fmla="*/ 66 h 68"/>
                <a:gd name="T2" fmla="*/ 59 w 63"/>
                <a:gd name="T3" fmla="*/ 68 h 68"/>
                <a:gd name="T4" fmla="*/ 59 w 63"/>
                <a:gd name="T5" fmla="*/ 68 h 68"/>
                <a:gd name="T6" fmla="*/ 12 w 63"/>
                <a:gd name="T7" fmla="*/ 0 h 68"/>
                <a:gd name="T8" fmla="*/ 0 w 63"/>
                <a:gd name="T9" fmla="*/ 11 h 68"/>
                <a:gd name="T10" fmla="*/ 43 w 63"/>
                <a:gd name="T11" fmla="*/ 66 h 68"/>
              </a:gdLst>
              <a:ahLst/>
              <a:cxnLst>
                <a:cxn ang="0">
                  <a:pos x="T0" y="T1"/>
                </a:cxn>
                <a:cxn ang="0">
                  <a:pos x="T2" y="T3"/>
                </a:cxn>
                <a:cxn ang="0">
                  <a:pos x="T4" y="T5"/>
                </a:cxn>
                <a:cxn ang="0">
                  <a:pos x="T6" y="T7"/>
                </a:cxn>
                <a:cxn ang="0">
                  <a:pos x="T8" y="T9"/>
                </a:cxn>
                <a:cxn ang="0">
                  <a:pos x="T10" y="T11"/>
                </a:cxn>
              </a:cxnLst>
              <a:rect l="0" t="0" r="r" b="b"/>
              <a:pathLst>
                <a:path w="63" h="68">
                  <a:moveTo>
                    <a:pt x="43" y="66"/>
                  </a:moveTo>
                  <a:cubicBezTo>
                    <a:pt x="59" y="68"/>
                    <a:pt x="59" y="68"/>
                    <a:pt x="59" y="68"/>
                  </a:cubicBezTo>
                  <a:cubicBezTo>
                    <a:pt x="59" y="68"/>
                    <a:pt x="59" y="68"/>
                    <a:pt x="59" y="68"/>
                  </a:cubicBezTo>
                  <a:cubicBezTo>
                    <a:pt x="59" y="66"/>
                    <a:pt x="63" y="21"/>
                    <a:pt x="12" y="0"/>
                  </a:cubicBezTo>
                  <a:cubicBezTo>
                    <a:pt x="0" y="11"/>
                    <a:pt x="0" y="11"/>
                    <a:pt x="0" y="11"/>
                  </a:cubicBezTo>
                  <a:lnTo>
                    <a:pt x="43" y="66"/>
                  </a:lnTo>
                  <a:close/>
                </a:path>
              </a:pathLst>
            </a:custGeom>
            <a:solidFill>
              <a:srgbClr val="14C3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1" name="ïs1ïḋé"/>
            <p:cNvSpPr/>
            <p:nvPr/>
          </p:nvSpPr>
          <p:spPr bwMode="auto">
            <a:xfrm>
              <a:off x="6242051" y="2887663"/>
              <a:ext cx="138113" cy="138113"/>
            </a:xfrm>
            <a:prstGeom prst="ellipse">
              <a:avLst/>
            </a:prstGeom>
            <a:solidFill>
              <a:srgbClr val="FEB18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2" name="iṥḻîḓê"/>
            <p:cNvSpPr/>
            <p:nvPr/>
          </p:nvSpPr>
          <p:spPr bwMode="auto">
            <a:xfrm>
              <a:off x="5870576" y="2887663"/>
              <a:ext cx="139700" cy="138113"/>
            </a:xfrm>
            <a:prstGeom prst="ellipse">
              <a:avLst/>
            </a:prstGeom>
            <a:solidFill>
              <a:srgbClr val="FEB18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3" name="iṣḷîďé"/>
            <p:cNvSpPr/>
            <p:nvPr/>
          </p:nvSpPr>
          <p:spPr bwMode="auto">
            <a:xfrm>
              <a:off x="5910263" y="2622550"/>
              <a:ext cx="431800" cy="598488"/>
            </a:xfrm>
            <a:custGeom>
              <a:avLst/>
              <a:gdLst>
                <a:gd name="T0" fmla="*/ 71 w 143"/>
                <a:gd name="T1" fmla="*/ 199 h 199"/>
                <a:gd name="T2" fmla="*/ 71 w 143"/>
                <a:gd name="T3" fmla="*/ 199 h 199"/>
                <a:gd name="T4" fmla="*/ 0 w 143"/>
                <a:gd name="T5" fmla="*/ 128 h 199"/>
                <a:gd name="T6" fmla="*/ 0 w 143"/>
                <a:gd name="T7" fmla="*/ 72 h 199"/>
                <a:gd name="T8" fmla="*/ 71 w 143"/>
                <a:gd name="T9" fmla="*/ 0 h 199"/>
                <a:gd name="T10" fmla="*/ 143 w 143"/>
                <a:gd name="T11" fmla="*/ 72 h 199"/>
                <a:gd name="T12" fmla="*/ 143 w 143"/>
                <a:gd name="T13" fmla="*/ 128 h 199"/>
                <a:gd name="T14" fmla="*/ 71 w 143"/>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3" h="199">
                  <a:moveTo>
                    <a:pt x="71" y="199"/>
                  </a:moveTo>
                  <a:cubicBezTo>
                    <a:pt x="71" y="199"/>
                    <a:pt x="71" y="199"/>
                    <a:pt x="71" y="199"/>
                  </a:cubicBezTo>
                  <a:cubicBezTo>
                    <a:pt x="32" y="199"/>
                    <a:pt x="0" y="167"/>
                    <a:pt x="0" y="128"/>
                  </a:cubicBezTo>
                  <a:cubicBezTo>
                    <a:pt x="0" y="72"/>
                    <a:pt x="0" y="72"/>
                    <a:pt x="0" y="72"/>
                  </a:cubicBezTo>
                  <a:cubicBezTo>
                    <a:pt x="0" y="32"/>
                    <a:pt x="32" y="0"/>
                    <a:pt x="71" y="0"/>
                  </a:cubicBezTo>
                  <a:cubicBezTo>
                    <a:pt x="111" y="0"/>
                    <a:pt x="143" y="32"/>
                    <a:pt x="143" y="72"/>
                  </a:cubicBezTo>
                  <a:cubicBezTo>
                    <a:pt x="143" y="128"/>
                    <a:pt x="143" y="128"/>
                    <a:pt x="143" y="128"/>
                  </a:cubicBezTo>
                  <a:cubicBezTo>
                    <a:pt x="143" y="167"/>
                    <a:pt x="111" y="199"/>
                    <a:pt x="71" y="199"/>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4" name="íṧľíḍè"/>
            <p:cNvSpPr/>
            <p:nvPr/>
          </p:nvSpPr>
          <p:spPr bwMode="auto">
            <a:xfrm>
              <a:off x="5956301" y="2959100"/>
              <a:ext cx="87313" cy="66675"/>
            </a:xfrm>
            <a:custGeom>
              <a:avLst/>
              <a:gdLst>
                <a:gd name="T0" fmla="*/ 0 w 55"/>
                <a:gd name="T1" fmla="*/ 10 h 42"/>
                <a:gd name="T2" fmla="*/ 0 w 55"/>
                <a:gd name="T3" fmla="*/ 42 h 42"/>
                <a:gd name="T4" fmla="*/ 15 w 55"/>
                <a:gd name="T5" fmla="*/ 25 h 42"/>
                <a:gd name="T6" fmla="*/ 30 w 55"/>
                <a:gd name="T7" fmla="*/ 40 h 42"/>
                <a:gd name="T8" fmla="*/ 43 w 55"/>
                <a:gd name="T9" fmla="*/ 27 h 42"/>
                <a:gd name="T10" fmla="*/ 55 w 55"/>
                <a:gd name="T11" fmla="*/ 38 h 42"/>
                <a:gd name="T12" fmla="*/ 55 w 55"/>
                <a:gd name="T13" fmla="*/ 0 h 42"/>
                <a:gd name="T14" fmla="*/ 51 w 55"/>
                <a:gd name="T15" fmla="*/ 23 h 42"/>
                <a:gd name="T16" fmla="*/ 43 w 55"/>
                <a:gd name="T17" fmla="*/ 16 h 42"/>
                <a:gd name="T18" fmla="*/ 30 w 55"/>
                <a:gd name="T19" fmla="*/ 31 h 42"/>
                <a:gd name="T20" fmla="*/ 15 w 55"/>
                <a:gd name="T21" fmla="*/ 16 h 42"/>
                <a:gd name="T22" fmla="*/ 5 w 55"/>
                <a:gd name="T23" fmla="*/ 27 h 42"/>
                <a:gd name="T24" fmla="*/ 0 w 55"/>
                <a:gd name="T25" fmla="*/ 1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42">
                  <a:moveTo>
                    <a:pt x="0" y="10"/>
                  </a:moveTo>
                  <a:lnTo>
                    <a:pt x="0" y="42"/>
                  </a:lnTo>
                  <a:lnTo>
                    <a:pt x="15" y="25"/>
                  </a:lnTo>
                  <a:lnTo>
                    <a:pt x="30" y="40"/>
                  </a:lnTo>
                  <a:lnTo>
                    <a:pt x="43" y="27"/>
                  </a:lnTo>
                  <a:lnTo>
                    <a:pt x="55" y="38"/>
                  </a:lnTo>
                  <a:lnTo>
                    <a:pt x="55" y="0"/>
                  </a:lnTo>
                  <a:lnTo>
                    <a:pt x="51" y="23"/>
                  </a:lnTo>
                  <a:lnTo>
                    <a:pt x="43" y="16"/>
                  </a:lnTo>
                  <a:lnTo>
                    <a:pt x="30" y="31"/>
                  </a:lnTo>
                  <a:lnTo>
                    <a:pt x="15" y="16"/>
                  </a:lnTo>
                  <a:lnTo>
                    <a:pt x="5" y="27"/>
                  </a:lnTo>
                  <a:lnTo>
                    <a:pt x="0" y="10"/>
                  </a:lnTo>
                  <a:close/>
                </a:path>
              </a:pathLst>
            </a:custGeom>
            <a:solidFill>
              <a:srgbClr val="14AF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5" name="íslíḓe"/>
            <p:cNvSpPr/>
            <p:nvPr/>
          </p:nvSpPr>
          <p:spPr bwMode="auto">
            <a:xfrm>
              <a:off x="6054726" y="2860675"/>
              <a:ext cx="114300" cy="84138"/>
            </a:xfrm>
            <a:custGeom>
              <a:avLst/>
              <a:gdLst>
                <a:gd name="T0" fmla="*/ 0 w 72"/>
                <a:gd name="T1" fmla="*/ 11 h 53"/>
                <a:gd name="T2" fmla="*/ 0 w 72"/>
                <a:gd name="T3" fmla="*/ 53 h 53"/>
                <a:gd name="T4" fmla="*/ 21 w 72"/>
                <a:gd name="T5" fmla="*/ 32 h 53"/>
                <a:gd name="T6" fmla="*/ 40 w 72"/>
                <a:gd name="T7" fmla="*/ 49 h 53"/>
                <a:gd name="T8" fmla="*/ 57 w 72"/>
                <a:gd name="T9" fmla="*/ 34 h 53"/>
                <a:gd name="T10" fmla="*/ 72 w 72"/>
                <a:gd name="T11" fmla="*/ 49 h 53"/>
                <a:gd name="T12" fmla="*/ 72 w 72"/>
                <a:gd name="T13" fmla="*/ 0 h 53"/>
                <a:gd name="T14" fmla="*/ 67 w 72"/>
                <a:gd name="T15" fmla="*/ 30 h 53"/>
                <a:gd name="T16" fmla="*/ 57 w 72"/>
                <a:gd name="T17" fmla="*/ 19 h 53"/>
                <a:gd name="T18" fmla="*/ 40 w 72"/>
                <a:gd name="T19" fmla="*/ 38 h 53"/>
                <a:gd name="T20" fmla="*/ 21 w 72"/>
                <a:gd name="T21" fmla="*/ 19 h 53"/>
                <a:gd name="T22" fmla="*/ 8 w 72"/>
                <a:gd name="T23" fmla="*/ 32 h 53"/>
                <a:gd name="T24" fmla="*/ 0 w 72"/>
                <a:gd name="T25"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53">
                  <a:moveTo>
                    <a:pt x="0" y="11"/>
                  </a:moveTo>
                  <a:lnTo>
                    <a:pt x="0" y="53"/>
                  </a:lnTo>
                  <a:lnTo>
                    <a:pt x="21" y="32"/>
                  </a:lnTo>
                  <a:lnTo>
                    <a:pt x="40" y="49"/>
                  </a:lnTo>
                  <a:lnTo>
                    <a:pt x="57" y="34"/>
                  </a:lnTo>
                  <a:lnTo>
                    <a:pt x="72" y="49"/>
                  </a:lnTo>
                  <a:lnTo>
                    <a:pt x="72" y="0"/>
                  </a:lnTo>
                  <a:lnTo>
                    <a:pt x="67" y="30"/>
                  </a:lnTo>
                  <a:lnTo>
                    <a:pt x="57" y="19"/>
                  </a:lnTo>
                  <a:lnTo>
                    <a:pt x="40" y="38"/>
                  </a:lnTo>
                  <a:lnTo>
                    <a:pt x="21" y="19"/>
                  </a:lnTo>
                  <a:lnTo>
                    <a:pt x="8" y="32"/>
                  </a:lnTo>
                  <a:lnTo>
                    <a:pt x="0" y="11"/>
                  </a:lnTo>
                  <a:close/>
                </a:path>
              </a:pathLst>
            </a:custGeom>
            <a:solidFill>
              <a:srgbClr val="14AF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6" name="i$lîdè"/>
            <p:cNvSpPr/>
            <p:nvPr/>
          </p:nvSpPr>
          <p:spPr bwMode="auto">
            <a:xfrm>
              <a:off x="6224588" y="3025775"/>
              <a:ext cx="68263" cy="53975"/>
            </a:xfrm>
            <a:custGeom>
              <a:avLst/>
              <a:gdLst>
                <a:gd name="T0" fmla="*/ 0 w 43"/>
                <a:gd name="T1" fmla="*/ 8 h 34"/>
                <a:gd name="T2" fmla="*/ 0 w 43"/>
                <a:gd name="T3" fmla="*/ 34 h 34"/>
                <a:gd name="T4" fmla="*/ 13 w 43"/>
                <a:gd name="T5" fmla="*/ 21 h 34"/>
                <a:gd name="T6" fmla="*/ 24 w 43"/>
                <a:gd name="T7" fmla="*/ 30 h 34"/>
                <a:gd name="T8" fmla="*/ 34 w 43"/>
                <a:gd name="T9" fmla="*/ 21 h 34"/>
                <a:gd name="T10" fmla="*/ 43 w 43"/>
                <a:gd name="T11" fmla="*/ 30 h 34"/>
                <a:gd name="T12" fmla="*/ 43 w 43"/>
                <a:gd name="T13" fmla="*/ 0 h 34"/>
                <a:gd name="T14" fmla="*/ 41 w 43"/>
                <a:gd name="T15" fmla="*/ 19 h 34"/>
                <a:gd name="T16" fmla="*/ 34 w 43"/>
                <a:gd name="T17" fmla="*/ 11 h 34"/>
                <a:gd name="T18" fmla="*/ 24 w 43"/>
                <a:gd name="T19" fmla="*/ 25 h 34"/>
                <a:gd name="T20" fmla="*/ 13 w 43"/>
                <a:gd name="T21" fmla="*/ 11 h 34"/>
                <a:gd name="T22" fmla="*/ 5 w 43"/>
                <a:gd name="T23" fmla="*/ 21 h 34"/>
                <a:gd name="T24" fmla="*/ 0 w 43"/>
                <a:gd name="T25"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4">
                  <a:moveTo>
                    <a:pt x="0" y="8"/>
                  </a:moveTo>
                  <a:lnTo>
                    <a:pt x="0" y="34"/>
                  </a:lnTo>
                  <a:lnTo>
                    <a:pt x="13" y="21"/>
                  </a:lnTo>
                  <a:lnTo>
                    <a:pt x="24" y="30"/>
                  </a:lnTo>
                  <a:lnTo>
                    <a:pt x="34" y="21"/>
                  </a:lnTo>
                  <a:lnTo>
                    <a:pt x="43" y="30"/>
                  </a:lnTo>
                  <a:lnTo>
                    <a:pt x="43" y="0"/>
                  </a:lnTo>
                  <a:lnTo>
                    <a:pt x="41" y="19"/>
                  </a:lnTo>
                  <a:lnTo>
                    <a:pt x="34" y="11"/>
                  </a:lnTo>
                  <a:lnTo>
                    <a:pt x="24" y="25"/>
                  </a:lnTo>
                  <a:lnTo>
                    <a:pt x="13" y="11"/>
                  </a:lnTo>
                  <a:lnTo>
                    <a:pt x="5" y="21"/>
                  </a:lnTo>
                  <a:lnTo>
                    <a:pt x="0" y="8"/>
                  </a:lnTo>
                  <a:close/>
                </a:path>
              </a:pathLst>
            </a:custGeom>
            <a:solidFill>
              <a:srgbClr val="14AF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7" name="isļíďe"/>
            <p:cNvSpPr/>
            <p:nvPr/>
          </p:nvSpPr>
          <p:spPr bwMode="auto">
            <a:xfrm>
              <a:off x="6078538" y="3194050"/>
              <a:ext cx="66675" cy="60325"/>
            </a:xfrm>
            <a:custGeom>
              <a:avLst/>
              <a:gdLst>
                <a:gd name="T0" fmla="*/ 0 w 42"/>
                <a:gd name="T1" fmla="*/ 0 h 38"/>
                <a:gd name="T2" fmla="*/ 0 w 42"/>
                <a:gd name="T3" fmla="*/ 36 h 38"/>
                <a:gd name="T4" fmla="*/ 12 w 42"/>
                <a:gd name="T5" fmla="*/ 27 h 38"/>
                <a:gd name="T6" fmla="*/ 21 w 42"/>
                <a:gd name="T7" fmla="*/ 36 h 38"/>
                <a:gd name="T8" fmla="*/ 33 w 42"/>
                <a:gd name="T9" fmla="*/ 27 h 38"/>
                <a:gd name="T10" fmla="*/ 42 w 42"/>
                <a:gd name="T11" fmla="*/ 38 h 38"/>
                <a:gd name="T12" fmla="*/ 42 w 42"/>
                <a:gd name="T13" fmla="*/ 0 h 38"/>
                <a:gd name="T14" fmla="*/ 0 w 42"/>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38">
                  <a:moveTo>
                    <a:pt x="0" y="0"/>
                  </a:moveTo>
                  <a:lnTo>
                    <a:pt x="0" y="36"/>
                  </a:lnTo>
                  <a:lnTo>
                    <a:pt x="12" y="27"/>
                  </a:lnTo>
                  <a:lnTo>
                    <a:pt x="21" y="36"/>
                  </a:lnTo>
                  <a:lnTo>
                    <a:pt x="33" y="27"/>
                  </a:lnTo>
                  <a:lnTo>
                    <a:pt x="42" y="38"/>
                  </a:lnTo>
                  <a:lnTo>
                    <a:pt x="42" y="0"/>
                  </a:lnTo>
                  <a:lnTo>
                    <a:pt x="0" y="0"/>
                  </a:ln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8" name="íślîďé"/>
            <p:cNvSpPr/>
            <p:nvPr/>
          </p:nvSpPr>
          <p:spPr bwMode="auto">
            <a:xfrm>
              <a:off x="6137276" y="3190875"/>
              <a:ext cx="61913" cy="49213"/>
            </a:xfrm>
            <a:custGeom>
              <a:avLst/>
              <a:gdLst>
                <a:gd name="T0" fmla="*/ 0 w 39"/>
                <a:gd name="T1" fmla="*/ 0 h 31"/>
                <a:gd name="T2" fmla="*/ 5 w 39"/>
                <a:gd name="T3" fmla="*/ 31 h 31"/>
                <a:gd name="T4" fmla="*/ 13 w 39"/>
                <a:gd name="T5" fmla="*/ 21 h 31"/>
                <a:gd name="T6" fmla="*/ 22 w 39"/>
                <a:gd name="T7" fmla="*/ 31 h 31"/>
                <a:gd name="T8" fmla="*/ 32 w 39"/>
                <a:gd name="T9" fmla="*/ 23 h 31"/>
                <a:gd name="T10" fmla="*/ 39 w 39"/>
                <a:gd name="T11" fmla="*/ 31 h 31"/>
                <a:gd name="T12" fmla="*/ 39 w 39"/>
                <a:gd name="T13" fmla="*/ 0 h 31"/>
                <a:gd name="T14" fmla="*/ 0 w 39"/>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1">
                  <a:moveTo>
                    <a:pt x="0" y="0"/>
                  </a:moveTo>
                  <a:lnTo>
                    <a:pt x="5" y="31"/>
                  </a:lnTo>
                  <a:lnTo>
                    <a:pt x="13" y="21"/>
                  </a:lnTo>
                  <a:lnTo>
                    <a:pt x="22" y="31"/>
                  </a:lnTo>
                  <a:lnTo>
                    <a:pt x="32" y="23"/>
                  </a:lnTo>
                  <a:lnTo>
                    <a:pt x="39" y="31"/>
                  </a:lnTo>
                  <a:lnTo>
                    <a:pt x="39" y="0"/>
                  </a:lnTo>
                  <a:lnTo>
                    <a:pt x="0" y="0"/>
                  </a:ln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99" name="ïṣļiḑê"/>
            <p:cNvSpPr/>
            <p:nvPr/>
          </p:nvSpPr>
          <p:spPr bwMode="auto">
            <a:xfrm>
              <a:off x="6024563" y="3190875"/>
              <a:ext cx="60325" cy="49213"/>
            </a:xfrm>
            <a:custGeom>
              <a:avLst/>
              <a:gdLst>
                <a:gd name="T0" fmla="*/ 0 w 38"/>
                <a:gd name="T1" fmla="*/ 0 h 31"/>
                <a:gd name="T2" fmla="*/ 0 w 38"/>
                <a:gd name="T3" fmla="*/ 31 h 31"/>
                <a:gd name="T4" fmla="*/ 10 w 38"/>
                <a:gd name="T5" fmla="*/ 21 h 31"/>
                <a:gd name="T6" fmla="*/ 17 w 38"/>
                <a:gd name="T7" fmla="*/ 31 h 31"/>
                <a:gd name="T8" fmla="*/ 27 w 38"/>
                <a:gd name="T9" fmla="*/ 23 h 31"/>
                <a:gd name="T10" fmla="*/ 34 w 38"/>
                <a:gd name="T11" fmla="*/ 31 h 31"/>
                <a:gd name="T12" fmla="*/ 38 w 38"/>
                <a:gd name="T13" fmla="*/ 0 h 31"/>
                <a:gd name="T14" fmla="*/ 0 w 38"/>
                <a:gd name="T15" fmla="*/ 0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1">
                  <a:moveTo>
                    <a:pt x="0" y="0"/>
                  </a:moveTo>
                  <a:lnTo>
                    <a:pt x="0" y="31"/>
                  </a:lnTo>
                  <a:lnTo>
                    <a:pt x="10" y="21"/>
                  </a:lnTo>
                  <a:lnTo>
                    <a:pt x="17" y="31"/>
                  </a:lnTo>
                  <a:lnTo>
                    <a:pt x="27" y="23"/>
                  </a:lnTo>
                  <a:lnTo>
                    <a:pt x="34" y="31"/>
                  </a:lnTo>
                  <a:lnTo>
                    <a:pt x="38" y="0"/>
                  </a:lnTo>
                  <a:lnTo>
                    <a:pt x="0" y="0"/>
                  </a:ln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0" name="íṣḷîḑe"/>
            <p:cNvSpPr/>
            <p:nvPr/>
          </p:nvSpPr>
          <p:spPr bwMode="auto">
            <a:xfrm>
              <a:off x="5892801" y="2638425"/>
              <a:ext cx="93663" cy="119063"/>
            </a:xfrm>
            <a:custGeom>
              <a:avLst/>
              <a:gdLst>
                <a:gd name="T0" fmla="*/ 59 w 59"/>
                <a:gd name="T1" fmla="*/ 30 h 75"/>
                <a:gd name="T2" fmla="*/ 30 w 59"/>
                <a:gd name="T3" fmla="*/ 0 h 75"/>
                <a:gd name="T4" fmla="*/ 30 w 59"/>
                <a:gd name="T5" fmla="*/ 30 h 75"/>
                <a:gd name="T6" fmla="*/ 0 w 59"/>
                <a:gd name="T7" fmla="*/ 30 h 75"/>
                <a:gd name="T8" fmla="*/ 23 w 59"/>
                <a:gd name="T9" fmla="*/ 51 h 75"/>
                <a:gd name="T10" fmla="*/ 0 w 59"/>
                <a:gd name="T11" fmla="*/ 51 h 75"/>
                <a:gd name="T12" fmla="*/ 24 w 59"/>
                <a:gd name="T13" fmla="*/ 75 h 75"/>
                <a:gd name="T14" fmla="*/ 59 w 59"/>
                <a:gd name="T15" fmla="*/ 75 h 75"/>
                <a:gd name="T16" fmla="*/ 59 w 59"/>
                <a:gd name="T17"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75">
                  <a:moveTo>
                    <a:pt x="59" y="30"/>
                  </a:moveTo>
                  <a:lnTo>
                    <a:pt x="30" y="0"/>
                  </a:lnTo>
                  <a:lnTo>
                    <a:pt x="30" y="30"/>
                  </a:lnTo>
                  <a:lnTo>
                    <a:pt x="0" y="30"/>
                  </a:lnTo>
                  <a:lnTo>
                    <a:pt x="23" y="51"/>
                  </a:lnTo>
                  <a:lnTo>
                    <a:pt x="0" y="51"/>
                  </a:lnTo>
                  <a:lnTo>
                    <a:pt x="24" y="75"/>
                  </a:lnTo>
                  <a:lnTo>
                    <a:pt x="59" y="75"/>
                  </a:lnTo>
                  <a:lnTo>
                    <a:pt x="59" y="30"/>
                  </a:ln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1" name="íŝḷîḑè"/>
            <p:cNvSpPr/>
            <p:nvPr/>
          </p:nvSpPr>
          <p:spPr bwMode="auto">
            <a:xfrm>
              <a:off x="5600701" y="3678238"/>
              <a:ext cx="141288" cy="190500"/>
            </a:xfrm>
            <a:custGeom>
              <a:avLst/>
              <a:gdLst>
                <a:gd name="T0" fmla="*/ 15 w 89"/>
                <a:gd name="T1" fmla="*/ 25 h 120"/>
                <a:gd name="T2" fmla="*/ 0 w 89"/>
                <a:gd name="T3" fmla="*/ 120 h 120"/>
                <a:gd name="T4" fmla="*/ 89 w 89"/>
                <a:gd name="T5" fmla="*/ 120 h 120"/>
                <a:gd name="T6" fmla="*/ 89 w 89"/>
                <a:gd name="T7" fmla="*/ 13 h 120"/>
                <a:gd name="T8" fmla="*/ 26 w 89"/>
                <a:gd name="T9" fmla="*/ 0 h 120"/>
                <a:gd name="T10" fmla="*/ 15 w 89"/>
                <a:gd name="T11" fmla="*/ 25 h 120"/>
              </a:gdLst>
              <a:ahLst/>
              <a:cxnLst>
                <a:cxn ang="0">
                  <a:pos x="T0" y="T1"/>
                </a:cxn>
                <a:cxn ang="0">
                  <a:pos x="T2" y="T3"/>
                </a:cxn>
                <a:cxn ang="0">
                  <a:pos x="T4" y="T5"/>
                </a:cxn>
                <a:cxn ang="0">
                  <a:pos x="T6" y="T7"/>
                </a:cxn>
                <a:cxn ang="0">
                  <a:pos x="T8" y="T9"/>
                </a:cxn>
                <a:cxn ang="0">
                  <a:pos x="T10" y="T11"/>
                </a:cxn>
              </a:cxnLst>
              <a:rect l="0" t="0" r="r" b="b"/>
              <a:pathLst>
                <a:path w="89" h="120">
                  <a:moveTo>
                    <a:pt x="15" y="25"/>
                  </a:moveTo>
                  <a:lnTo>
                    <a:pt x="0" y="120"/>
                  </a:lnTo>
                  <a:lnTo>
                    <a:pt x="89" y="120"/>
                  </a:lnTo>
                  <a:lnTo>
                    <a:pt x="89" y="13"/>
                  </a:lnTo>
                  <a:lnTo>
                    <a:pt x="26" y="0"/>
                  </a:lnTo>
                  <a:lnTo>
                    <a:pt x="15" y="25"/>
                  </a:lnTo>
                  <a:close/>
                </a:path>
              </a:pathLst>
            </a:custGeom>
            <a:solidFill>
              <a:srgbClr val="FEB18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2" name="îṥļíḑê"/>
            <p:cNvSpPr/>
            <p:nvPr/>
          </p:nvSpPr>
          <p:spPr bwMode="auto">
            <a:xfrm>
              <a:off x="5600701" y="3678238"/>
              <a:ext cx="141288" cy="190500"/>
            </a:xfrm>
            <a:custGeom>
              <a:avLst/>
              <a:gdLst>
                <a:gd name="T0" fmla="*/ 15 w 89"/>
                <a:gd name="T1" fmla="*/ 25 h 120"/>
                <a:gd name="T2" fmla="*/ 0 w 89"/>
                <a:gd name="T3" fmla="*/ 120 h 120"/>
                <a:gd name="T4" fmla="*/ 89 w 89"/>
                <a:gd name="T5" fmla="*/ 120 h 120"/>
                <a:gd name="T6" fmla="*/ 89 w 89"/>
                <a:gd name="T7" fmla="*/ 13 h 120"/>
                <a:gd name="T8" fmla="*/ 26 w 89"/>
                <a:gd name="T9" fmla="*/ 0 h 120"/>
              </a:gdLst>
              <a:ahLst/>
              <a:cxnLst>
                <a:cxn ang="0">
                  <a:pos x="T0" y="T1"/>
                </a:cxn>
                <a:cxn ang="0">
                  <a:pos x="T2" y="T3"/>
                </a:cxn>
                <a:cxn ang="0">
                  <a:pos x="T4" y="T5"/>
                </a:cxn>
                <a:cxn ang="0">
                  <a:pos x="T6" y="T7"/>
                </a:cxn>
                <a:cxn ang="0">
                  <a:pos x="T8" y="T9"/>
                </a:cxn>
              </a:cxnLst>
              <a:rect l="0" t="0" r="r" b="b"/>
              <a:pathLst>
                <a:path w="89" h="120">
                  <a:moveTo>
                    <a:pt x="15" y="25"/>
                  </a:moveTo>
                  <a:lnTo>
                    <a:pt x="0" y="120"/>
                  </a:lnTo>
                  <a:lnTo>
                    <a:pt x="89" y="120"/>
                  </a:lnTo>
                  <a:lnTo>
                    <a:pt x="89" y="13"/>
                  </a:lnTo>
                  <a:lnTo>
                    <a:pt x="2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3" name="i$ḻíďe"/>
            <p:cNvSpPr/>
            <p:nvPr/>
          </p:nvSpPr>
          <p:spPr bwMode="auto">
            <a:xfrm>
              <a:off x="5621338" y="3717925"/>
              <a:ext cx="96838" cy="30163"/>
            </a:xfrm>
            <a:custGeom>
              <a:avLst/>
              <a:gdLst>
                <a:gd name="T0" fmla="*/ 61 w 61"/>
                <a:gd name="T1" fmla="*/ 19 h 19"/>
                <a:gd name="T2" fmla="*/ 0 w 61"/>
                <a:gd name="T3" fmla="*/ 19 h 19"/>
                <a:gd name="T4" fmla="*/ 2 w 61"/>
                <a:gd name="T5" fmla="*/ 0 h 19"/>
                <a:gd name="T6" fmla="*/ 61 w 61"/>
                <a:gd name="T7" fmla="*/ 19 h 19"/>
              </a:gdLst>
              <a:ahLst/>
              <a:cxnLst>
                <a:cxn ang="0">
                  <a:pos x="T0" y="T1"/>
                </a:cxn>
                <a:cxn ang="0">
                  <a:pos x="T2" y="T3"/>
                </a:cxn>
                <a:cxn ang="0">
                  <a:pos x="T4" y="T5"/>
                </a:cxn>
                <a:cxn ang="0">
                  <a:pos x="T6" y="T7"/>
                </a:cxn>
              </a:cxnLst>
              <a:rect l="0" t="0" r="r" b="b"/>
              <a:pathLst>
                <a:path w="61" h="19">
                  <a:moveTo>
                    <a:pt x="61" y="19"/>
                  </a:moveTo>
                  <a:lnTo>
                    <a:pt x="0" y="19"/>
                  </a:lnTo>
                  <a:lnTo>
                    <a:pt x="2" y="0"/>
                  </a:lnTo>
                  <a:lnTo>
                    <a:pt x="61" y="19"/>
                  </a:lnTo>
                  <a:close/>
                </a:path>
              </a:pathLst>
            </a:custGeom>
            <a:solidFill>
              <a:srgbClr val="DC92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4" name="iŝlîḍe"/>
            <p:cNvSpPr/>
            <p:nvPr/>
          </p:nvSpPr>
          <p:spPr bwMode="auto">
            <a:xfrm>
              <a:off x="5570538" y="3332163"/>
              <a:ext cx="303213" cy="423863"/>
            </a:xfrm>
            <a:custGeom>
              <a:avLst/>
              <a:gdLst>
                <a:gd name="T0" fmla="*/ 101 w 101"/>
                <a:gd name="T1" fmla="*/ 0 h 141"/>
                <a:gd name="T2" fmla="*/ 0 w 101"/>
                <a:gd name="T3" fmla="*/ 122 h 141"/>
                <a:gd name="T4" fmla="*/ 57 w 101"/>
                <a:gd name="T5" fmla="*/ 141 h 141"/>
                <a:gd name="T6" fmla="*/ 101 w 101"/>
                <a:gd name="T7" fmla="*/ 0 h 141"/>
              </a:gdLst>
              <a:ahLst/>
              <a:cxnLst>
                <a:cxn ang="0">
                  <a:pos x="T0" y="T1"/>
                </a:cxn>
                <a:cxn ang="0">
                  <a:pos x="T2" y="T3"/>
                </a:cxn>
                <a:cxn ang="0">
                  <a:pos x="T4" y="T5"/>
                </a:cxn>
                <a:cxn ang="0">
                  <a:pos x="T6" y="T7"/>
                </a:cxn>
              </a:cxnLst>
              <a:rect l="0" t="0" r="r" b="b"/>
              <a:pathLst>
                <a:path w="101" h="141">
                  <a:moveTo>
                    <a:pt x="101" y="0"/>
                  </a:moveTo>
                  <a:cubicBezTo>
                    <a:pt x="68" y="17"/>
                    <a:pt x="38" y="22"/>
                    <a:pt x="0" y="122"/>
                  </a:cubicBezTo>
                  <a:cubicBezTo>
                    <a:pt x="57" y="141"/>
                    <a:pt x="57" y="141"/>
                    <a:pt x="57" y="141"/>
                  </a:cubicBezTo>
                  <a:cubicBezTo>
                    <a:pt x="57" y="141"/>
                    <a:pt x="95" y="47"/>
                    <a:pt x="101" y="0"/>
                  </a:cubicBezTo>
                  <a:close/>
                </a:path>
              </a:pathLst>
            </a:custGeom>
            <a:solidFill>
              <a:srgbClr val="0C289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5" name="îSļíḋè"/>
            <p:cNvSpPr/>
            <p:nvPr/>
          </p:nvSpPr>
          <p:spPr bwMode="auto">
            <a:xfrm>
              <a:off x="6497638" y="3678238"/>
              <a:ext cx="139700" cy="190500"/>
            </a:xfrm>
            <a:custGeom>
              <a:avLst/>
              <a:gdLst>
                <a:gd name="T0" fmla="*/ 73 w 88"/>
                <a:gd name="T1" fmla="*/ 25 h 120"/>
                <a:gd name="T2" fmla="*/ 88 w 88"/>
                <a:gd name="T3" fmla="*/ 120 h 120"/>
                <a:gd name="T4" fmla="*/ 0 w 88"/>
                <a:gd name="T5" fmla="*/ 120 h 120"/>
                <a:gd name="T6" fmla="*/ 0 w 88"/>
                <a:gd name="T7" fmla="*/ 13 h 120"/>
                <a:gd name="T8" fmla="*/ 63 w 88"/>
                <a:gd name="T9" fmla="*/ 0 h 120"/>
                <a:gd name="T10" fmla="*/ 73 w 88"/>
                <a:gd name="T11" fmla="*/ 25 h 120"/>
              </a:gdLst>
              <a:ahLst/>
              <a:cxnLst>
                <a:cxn ang="0">
                  <a:pos x="T0" y="T1"/>
                </a:cxn>
                <a:cxn ang="0">
                  <a:pos x="T2" y="T3"/>
                </a:cxn>
                <a:cxn ang="0">
                  <a:pos x="T4" y="T5"/>
                </a:cxn>
                <a:cxn ang="0">
                  <a:pos x="T6" y="T7"/>
                </a:cxn>
                <a:cxn ang="0">
                  <a:pos x="T8" y="T9"/>
                </a:cxn>
                <a:cxn ang="0">
                  <a:pos x="T10" y="T11"/>
                </a:cxn>
              </a:cxnLst>
              <a:rect l="0" t="0" r="r" b="b"/>
              <a:pathLst>
                <a:path w="88" h="120">
                  <a:moveTo>
                    <a:pt x="73" y="25"/>
                  </a:moveTo>
                  <a:lnTo>
                    <a:pt x="88" y="120"/>
                  </a:lnTo>
                  <a:lnTo>
                    <a:pt x="0" y="120"/>
                  </a:lnTo>
                  <a:lnTo>
                    <a:pt x="0" y="13"/>
                  </a:lnTo>
                  <a:lnTo>
                    <a:pt x="63" y="0"/>
                  </a:lnTo>
                  <a:lnTo>
                    <a:pt x="73" y="25"/>
                  </a:lnTo>
                  <a:close/>
                </a:path>
              </a:pathLst>
            </a:custGeom>
            <a:solidFill>
              <a:srgbClr val="FEB18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6" name="îṣļíďe"/>
            <p:cNvSpPr/>
            <p:nvPr/>
          </p:nvSpPr>
          <p:spPr bwMode="auto">
            <a:xfrm>
              <a:off x="6497638" y="3678238"/>
              <a:ext cx="139700" cy="190500"/>
            </a:xfrm>
            <a:custGeom>
              <a:avLst/>
              <a:gdLst>
                <a:gd name="T0" fmla="*/ 73 w 88"/>
                <a:gd name="T1" fmla="*/ 25 h 120"/>
                <a:gd name="T2" fmla="*/ 88 w 88"/>
                <a:gd name="T3" fmla="*/ 120 h 120"/>
                <a:gd name="T4" fmla="*/ 0 w 88"/>
                <a:gd name="T5" fmla="*/ 120 h 120"/>
                <a:gd name="T6" fmla="*/ 0 w 88"/>
                <a:gd name="T7" fmla="*/ 13 h 120"/>
                <a:gd name="T8" fmla="*/ 63 w 88"/>
                <a:gd name="T9" fmla="*/ 0 h 120"/>
              </a:gdLst>
              <a:ahLst/>
              <a:cxnLst>
                <a:cxn ang="0">
                  <a:pos x="T0" y="T1"/>
                </a:cxn>
                <a:cxn ang="0">
                  <a:pos x="T2" y="T3"/>
                </a:cxn>
                <a:cxn ang="0">
                  <a:pos x="T4" y="T5"/>
                </a:cxn>
                <a:cxn ang="0">
                  <a:pos x="T6" y="T7"/>
                </a:cxn>
                <a:cxn ang="0">
                  <a:pos x="T8" y="T9"/>
                </a:cxn>
              </a:cxnLst>
              <a:rect l="0" t="0" r="r" b="b"/>
              <a:pathLst>
                <a:path w="88" h="120">
                  <a:moveTo>
                    <a:pt x="73" y="25"/>
                  </a:moveTo>
                  <a:lnTo>
                    <a:pt x="88" y="120"/>
                  </a:lnTo>
                  <a:lnTo>
                    <a:pt x="0" y="120"/>
                  </a:lnTo>
                  <a:lnTo>
                    <a:pt x="0" y="13"/>
                  </a:lnTo>
                  <a:lnTo>
                    <a:pt x="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7" name="íŝḷïďè"/>
            <p:cNvSpPr/>
            <p:nvPr/>
          </p:nvSpPr>
          <p:spPr bwMode="auto">
            <a:xfrm>
              <a:off x="6523038" y="3717925"/>
              <a:ext cx="95250" cy="30163"/>
            </a:xfrm>
            <a:custGeom>
              <a:avLst/>
              <a:gdLst>
                <a:gd name="T0" fmla="*/ 0 w 60"/>
                <a:gd name="T1" fmla="*/ 19 h 19"/>
                <a:gd name="T2" fmla="*/ 60 w 60"/>
                <a:gd name="T3" fmla="*/ 19 h 19"/>
                <a:gd name="T4" fmla="*/ 57 w 60"/>
                <a:gd name="T5" fmla="*/ 0 h 19"/>
                <a:gd name="T6" fmla="*/ 0 w 60"/>
                <a:gd name="T7" fmla="*/ 19 h 19"/>
              </a:gdLst>
              <a:ahLst/>
              <a:cxnLst>
                <a:cxn ang="0">
                  <a:pos x="T0" y="T1"/>
                </a:cxn>
                <a:cxn ang="0">
                  <a:pos x="T2" y="T3"/>
                </a:cxn>
                <a:cxn ang="0">
                  <a:pos x="T4" y="T5"/>
                </a:cxn>
                <a:cxn ang="0">
                  <a:pos x="T6" y="T7"/>
                </a:cxn>
              </a:cxnLst>
              <a:rect l="0" t="0" r="r" b="b"/>
              <a:pathLst>
                <a:path w="60" h="19">
                  <a:moveTo>
                    <a:pt x="0" y="19"/>
                  </a:moveTo>
                  <a:lnTo>
                    <a:pt x="60" y="19"/>
                  </a:lnTo>
                  <a:lnTo>
                    <a:pt x="57" y="0"/>
                  </a:lnTo>
                  <a:lnTo>
                    <a:pt x="0" y="19"/>
                  </a:lnTo>
                  <a:close/>
                </a:path>
              </a:pathLst>
            </a:custGeom>
            <a:solidFill>
              <a:srgbClr val="DC926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8" name="iṥ1ïďè"/>
            <p:cNvSpPr/>
            <p:nvPr/>
          </p:nvSpPr>
          <p:spPr bwMode="auto">
            <a:xfrm>
              <a:off x="6362701" y="3332163"/>
              <a:ext cx="307975" cy="423863"/>
            </a:xfrm>
            <a:custGeom>
              <a:avLst/>
              <a:gdLst>
                <a:gd name="T0" fmla="*/ 0 w 102"/>
                <a:gd name="T1" fmla="*/ 0 h 141"/>
                <a:gd name="T2" fmla="*/ 102 w 102"/>
                <a:gd name="T3" fmla="*/ 122 h 141"/>
                <a:gd name="T4" fmla="*/ 44 w 102"/>
                <a:gd name="T5" fmla="*/ 141 h 141"/>
                <a:gd name="T6" fmla="*/ 0 w 102"/>
                <a:gd name="T7" fmla="*/ 0 h 141"/>
              </a:gdLst>
              <a:ahLst/>
              <a:cxnLst>
                <a:cxn ang="0">
                  <a:pos x="T0" y="T1"/>
                </a:cxn>
                <a:cxn ang="0">
                  <a:pos x="T2" y="T3"/>
                </a:cxn>
                <a:cxn ang="0">
                  <a:pos x="T4" y="T5"/>
                </a:cxn>
                <a:cxn ang="0">
                  <a:pos x="T6" y="T7"/>
                </a:cxn>
              </a:cxnLst>
              <a:rect l="0" t="0" r="r" b="b"/>
              <a:pathLst>
                <a:path w="102" h="141">
                  <a:moveTo>
                    <a:pt x="0" y="0"/>
                  </a:moveTo>
                  <a:cubicBezTo>
                    <a:pt x="34" y="17"/>
                    <a:pt x="64" y="22"/>
                    <a:pt x="102" y="122"/>
                  </a:cubicBezTo>
                  <a:cubicBezTo>
                    <a:pt x="44" y="141"/>
                    <a:pt x="44" y="141"/>
                    <a:pt x="44" y="141"/>
                  </a:cubicBezTo>
                  <a:cubicBezTo>
                    <a:pt x="44" y="141"/>
                    <a:pt x="7" y="47"/>
                    <a:pt x="0" y="0"/>
                  </a:cubicBezTo>
                  <a:close/>
                </a:path>
              </a:pathLst>
            </a:custGeom>
            <a:solidFill>
              <a:srgbClr val="0C289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09" name="ïsļîḋê"/>
            <p:cNvSpPr/>
            <p:nvPr/>
          </p:nvSpPr>
          <p:spPr bwMode="auto">
            <a:xfrm>
              <a:off x="5721351" y="3278188"/>
              <a:ext cx="798513" cy="1047750"/>
            </a:xfrm>
            <a:custGeom>
              <a:avLst/>
              <a:gdLst>
                <a:gd name="T0" fmla="*/ 151 w 265"/>
                <a:gd name="T1" fmla="*/ 348 h 348"/>
                <a:gd name="T2" fmla="*/ 114 w 265"/>
                <a:gd name="T3" fmla="*/ 348 h 348"/>
                <a:gd name="T4" fmla="*/ 12 w 265"/>
                <a:gd name="T5" fmla="*/ 249 h 348"/>
                <a:gd name="T6" fmla="*/ 0 w 265"/>
                <a:gd name="T7" fmla="*/ 114 h 348"/>
                <a:gd name="T8" fmla="*/ 114 w 265"/>
                <a:gd name="T9" fmla="*/ 0 h 348"/>
                <a:gd name="T10" fmla="*/ 151 w 265"/>
                <a:gd name="T11" fmla="*/ 0 h 348"/>
                <a:gd name="T12" fmla="*/ 265 w 265"/>
                <a:gd name="T13" fmla="*/ 114 h 348"/>
                <a:gd name="T14" fmla="*/ 245 w 265"/>
                <a:gd name="T15" fmla="*/ 241 h 348"/>
                <a:gd name="T16" fmla="*/ 151 w 265"/>
                <a:gd name="T17" fmla="*/ 34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 h="348">
                  <a:moveTo>
                    <a:pt x="151" y="348"/>
                  </a:moveTo>
                  <a:cubicBezTo>
                    <a:pt x="114" y="348"/>
                    <a:pt x="114" y="348"/>
                    <a:pt x="114" y="348"/>
                  </a:cubicBezTo>
                  <a:cubicBezTo>
                    <a:pt x="51" y="348"/>
                    <a:pt x="12" y="318"/>
                    <a:pt x="12" y="249"/>
                  </a:cubicBezTo>
                  <a:cubicBezTo>
                    <a:pt x="0" y="114"/>
                    <a:pt x="0" y="114"/>
                    <a:pt x="0" y="114"/>
                  </a:cubicBezTo>
                  <a:cubicBezTo>
                    <a:pt x="0" y="51"/>
                    <a:pt x="51" y="0"/>
                    <a:pt x="114" y="0"/>
                  </a:cubicBezTo>
                  <a:cubicBezTo>
                    <a:pt x="151" y="0"/>
                    <a:pt x="151" y="0"/>
                    <a:pt x="151" y="0"/>
                  </a:cubicBezTo>
                  <a:cubicBezTo>
                    <a:pt x="214" y="0"/>
                    <a:pt x="265" y="51"/>
                    <a:pt x="265" y="114"/>
                  </a:cubicBezTo>
                  <a:cubicBezTo>
                    <a:pt x="245" y="241"/>
                    <a:pt x="245" y="241"/>
                    <a:pt x="245" y="241"/>
                  </a:cubicBezTo>
                  <a:cubicBezTo>
                    <a:pt x="245" y="321"/>
                    <a:pt x="214" y="348"/>
                    <a:pt x="151" y="348"/>
                  </a:cubicBezTo>
                  <a:close/>
                </a:path>
              </a:pathLst>
            </a:custGeom>
            <a:solidFill>
              <a:srgbClr val="224D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0" name="ïŝlîḋé"/>
            <p:cNvSpPr/>
            <p:nvPr/>
          </p:nvSpPr>
          <p:spPr bwMode="auto">
            <a:xfrm>
              <a:off x="5732463" y="3362325"/>
              <a:ext cx="768350" cy="225425"/>
            </a:xfrm>
            <a:custGeom>
              <a:avLst/>
              <a:gdLst>
                <a:gd name="T0" fmla="*/ 222 w 255"/>
                <a:gd name="T1" fmla="*/ 0 h 75"/>
                <a:gd name="T2" fmla="*/ 35 w 255"/>
                <a:gd name="T3" fmla="*/ 0 h 75"/>
                <a:gd name="T4" fmla="*/ 0 w 255"/>
                <a:gd name="T5" fmla="*/ 55 h 75"/>
                <a:gd name="T6" fmla="*/ 12 w 255"/>
                <a:gd name="T7" fmla="*/ 56 h 75"/>
                <a:gd name="T8" fmla="*/ 58 w 255"/>
                <a:gd name="T9" fmla="*/ 62 h 75"/>
                <a:gd name="T10" fmla="*/ 117 w 255"/>
                <a:gd name="T11" fmla="*/ 72 h 75"/>
                <a:gd name="T12" fmla="*/ 172 w 255"/>
                <a:gd name="T13" fmla="*/ 75 h 75"/>
                <a:gd name="T14" fmla="*/ 234 w 255"/>
                <a:gd name="T15" fmla="*/ 68 h 75"/>
                <a:gd name="T16" fmla="*/ 255 w 255"/>
                <a:gd name="T17" fmla="*/ 49 h 75"/>
                <a:gd name="T18" fmla="*/ 222 w 255"/>
                <a:gd name="T1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75">
                  <a:moveTo>
                    <a:pt x="222" y="0"/>
                  </a:moveTo>
                  <a:cubicBezTo>
                    <a:pt x="149" y="11"/>
                    <a:pt x="51" y="2"/>
                    <a:pt x="35" y="0"/>
                  </a:cubicBezTo>
                  <a:cubicBezTo>
                    <a:pt x="19" y="14"/>
                    <a:pt x="6" y="33"/>
                    <a:pt x="0" y="55"/>
                  </a:cubicBezTo>
                  <a:cubicBezTo>
                    <a:pt x="12" y="56"/>
                    <a:pt x="12" y="56"/>
                    <a:pt x="12" y="56"/>
                  </a:cubicBezTo>
                  <a:cubicBezTo>
                    <a:pt x="58" y="62"/>
                    <a:pt x="58" y="62"/>
                    <a:pt x="58" y="62"/>
                  </a:cubicBezTo>
                  <a:cubicBezTo>
                    <a:pt x="117" y="72"/>
                    <a:pt x="117" y="72"/>
                    <a:pt x="117" y="72"/>
                  </a:cubicBezTo>
                  <a:cubicBezTo>
                    <a:pt x="172" y="75"/>
                    <a:pt x="172" y="75"/>
                    <a:pt x="172" y="75"/>
                  </a:cubicBezTo>
                  <a:cubicBezTo>
                    <a:pt x="234" y="68"/>
                    <a:pt x="234" y="68"/>
                    <a:pt x="234" y="68"/>
                  </a:cubicBezTo>
                  <a:cubicBezTo>
                    <a:pt x="255" y="49"/>
                    <a:pt x="255" y="49"/>
                    <a:pt x="255" y="49"/>
                  </a:cubicBezTo>
                  <a:cubicBezTo>
                    <a:pt x="248" y="30"/>
                    <a:pt x="237" y="13"/>
                    <a:pt x="222" y="0"/>
                  </a:cubicBezTo>
                  <a:close/>
                </a:path>
              </a:pathLst>
            </a:custGeom>
            <a:solidFill>
              <a:srgbClr val="133A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1" name="ïṡliḑê"/>
            <p:cNvSpPr/>
            <p:nvPr/>
          </p:nvSpPr>
          <p:spPr bwMode="auto">
            <a:xfrm>
              <a:off x="5862638" y="5308600"/>
              <a:ext cx="188913" cy="87313"/>
            </a:xfrm>
            <a:prstGeom prst="ellipse">
              <a:avLst/>
            </a:prstGeom>
            <a:solidFill>
              <a:srgbClr val="224D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2" name="iŝlîďè"/>
            <p:cNvSpPr/>
            <p:nvPr/>
          </p:nvSpPr>
          <p:spPr bwMode="auto">
            <a:xfrm>
              <a:off x="5799138" y="4445000"/>
              <a:ext cx="252413" cy="920750"/>
            </a:xfrm>
            <a:custGeom>
              <a:avLst/>
              <a:gdLst>
                <a:gd name="T0" fmla="*/ 0 w 84"/>
                <a:gd name="T1" fmla="*/ 0 h 306"/>
                <a:gd name="T2" fmla="*/ 52 w 84"/>
                <a:gd name="T3" fmla="*/ 301 h 306"/>
                <a:gd name="T4" fmla="*/ 84 w 84"/>
                <a:gd name="T5" fmla="*/ 301 h 306"/>
                <a:gd name="T6" fmla="*/ 84 w 84"/>
                <a:gd name="T7" fmla="*/ 73 h 306"/>
                <a:gd name="T8" fmla="*/ 0 w 84"/>
                <a:gd name="T9" fmla="*/ 0 h 306"/>
              </a:gdLst>
              <a:ahLst/>
              <a:cxnLst>
                <a:cxn ang="0">
                  <a:pos x="T0" y="T1"/>
                </a:cxn>
                <a:cxn ang="0">
                  <a:pos x="T2" y="T3"/>
                </a:cxn>
                <a:cxn ang="0">
                  <a:pos x="T4" y="T5"/>
                </a:cxn>
                <a:cxn ang="0">
                  <a:pos x="T6" y="T7"/>
                </a:cxn>
                <a:cxn ang="0">
                  <a:pos x="T8" y="T9"/>
                </a:cxn>
              </a:cxnLst>
              <a:rect l="0" t="0" r="r" b="b"/>
              <a:pathLst>
                <a:path w="84" h="306">
                  <a:moveTo>
                    <a:pt x="0" y="0"/>
                  </a:moveTo>
                  <a:cubicBezTo>
                    <a:pt x="52" y="301"/>
                    <a:pt x="52" y="301"/>
                    <a:pt x="52" y="301"/>
                  </a:cubicBezTo>
                  <a:cubicBezTo>
                    <a:pt x="52" y="301"/>
                    <a:pt x="67" y="306"/>
                    <a:pt x="84" y="301"/>
                  </a:cubicBezTo>
                  <a:cubicBezTo>
                    <a:pt x="84" y="73"/>
                    <a:pt x="84" y="73"/>
                    <a:pt x="84" y="73"/>
                  </a:cubicBezTo>
                  <a:cubicBezTo>
                    <a:pt x="0" y="0"/>
                    <a:pt x="0" y="0"/>
                    <a:pt x="0" y="0"/>
                  </a:cubicBezTo>
                </a:path>
              </a:pathLst>
            </a:custGeom>
            <a:solidFill>
              <a:srgbClr val="B7FF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3" name="íṡḷïḓê"/>
            <p:cNvSpPr/>
            <p:nvPr/>
          </p:nvSpPr>
          <p:spPr bwMode="auto">
            <a:xfrm>
              <a:off x="5832476" y="4641850"/>
              <a:ext cx="219075" cy="239713"/>
            </a:xfrm>
            <a:custGeom>
              <a:avLst/>
              <a:gdLst>
                <a:gd name="T0" fmla="*/ 73 w 73"/>
                <a:gd name="T1" fmla="*/ 13 h 80"/>
                <a:gd name="T2" fmla="*/ 71 w 73"/>
                <a:gd name="T3" fmla="*/ 8 h 80"/>
                <a:gd name="T4" fmla="*/ 68 w 73"/>
                <a:gd name="T5" fmla="*/ 7 h 80"/>
                <a:gd name="T6" fmla="*/ 0 w 73"/>
                <a:gd name="T7" fmla="*/ 0 h 80"/>
                <a:gd name="T8" fmla="*/ 10 w 73"/>
                <a:gd name="T9" fmla="*/ 53 h 80"/>
                <a:gd name="T10" fmla="*/ 19 w 73"/>
                <a:gd name="T11" fmla="*/ 52 h 80"/>
                <a:gd name="T12" fmla="*/ 73 w 73"/>
                <a:gd name="T13" fmla="*/ 80 h 80"/>
                <a:gd name="T14" fmla="*/ 73 w 73"/>
                <a:gd name="T15" fmla="*/ 77 h 80"/>
                <a:gd name="T16" fmla="*/ 73 w 73"/>
                <a:gd name="T17" fmla="*/ 1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80">
                  <a:moveTo>
                    <a:pt x="73" y="13"/>
                  </a:moveTo>
                  <a:cubicBezTo>
                    <a:pt x="71" y="8"/>
                    <a:pt x="71" y="8"/>
                    <a:pt x="71" y="8"/>
                  </a:cubicBezTo>
                  <a:cubicBezTo>
                    <a:pt x="68" y="7"/>
                    <a:pt x="68" y="7"/>
                    <a:pt x="68" y="7"/>
                  </a:cubicBezTo>
                  <a:cubicBezTo>
                    <a:pt x="0" y="0"/>
                    <a:pt x="0" y="0"/>
                    <a:pt x="0" y="0"/>
                  </a:cubicBezTo>
                  <a:cubicBezTo>
                    <a:pt x="10" y="53"/>
                    <a:pt x="10" y="53"/>
                    <a:pt x="10" y="53"/>
                  </a:cubicBezTo>
                  <a:cubicBezTo>
                    <a:pt x="11" y="53"/>
                    <a:pt x="15" y="52"/>
                    <a:pt x="19" y="52"/>
                  </a:cubicBezTo>
                  <a:cubicBezTo>
                    <a:pt x="34" y="49"/>
                    <a:pt x="60" y="46"/>
                    <a:pt x="73" y="80"/>
                  </a:cubicBezTo>
                  <a:cubicBezTo>
                    <a:pt x="73" y="77"/>
                    <a:pt x="73" y="77"/>
                    <a:pt x="73" y="77"/>
                  </a:cubicBezTo>
                  <a:cubicBezTo>
                    <a:pt x="73" y="13"/>
                    <a:pt x="73" y="13"/>
                    <a:pt x="73" y="13"/>
                  </a:cubicBezTo>
                </a:path>
              </a:pathLst>
            </a:custGeom>
            <a:solidFill>
              <a:srgbClr val="96D2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4" name="iŝ1íḍe"/>
            <p:cNvSpPr/>
            <p:nvPr/>
          </p:nvSpPr>
          <p:spPr bwMode="auto">
            <a:xfrm>
              <a:off x="6197601" y="5308600"/>
              <a:ext cx="192088" cy="87313"/>
            </a:xfrm>
            <a:prstGeom prst="ellipse">
              <a:avLst/>
            </a:prstGeom>
            <a:solidFill>
              <a:srgbClr val="224D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5" name="ïslïḍe"/>
            <p:cNvSpPr/>
            <p:nvPr/>
          </p:nvSpPr>
          <p:spPr bwMode="auto">
            <a:xfrm>
              <a:off x="6197601" y="4445000"/>
              <a:ext cx="252413" cy="920750"/>
            </a:xfrm>
            <a:custGeom>
              <a:avLst/>
              <a:gdLst>
                <a:gd name="T0" fmla="*/ 84 w 84"/>
                <a:gd name="T1" fmla="*/ 0 h 306"/>
                <a:gd name="T2" fmla="*/ 32 w 84"/>
                <a:gd name="T3" fmla="*/ 301 h 306"/>
                <a:gd name="T4" fmla="*/ 0 w 84"/>
                <a:gd name="T5" fmla="*/ 301 h 306"/>
                <a:gd name="T6" fmla="*/ 0 w 84"/>
                <a:gd name="T7" fmla="*/ 73 h 306"/>
                <a:gd name="T8" fmla="*/ 84 w 84"/>
                <a:gd name="T9" fmla="*/ 0 h 306"/>
              </a:gdLst>
              <a:ahLst/>
              <a:cxnLst>
                <a:cxn ang="0">
                  <a:pos x="T0" y="T1"/>
                </a:cxn>
                <a:cxn ang="0">
                  <a:pos x="T2" y="T3"/>
                </a:cxn>
                <a:cxn ang="0">
                  <a:pos x="T4" y="T5"/>
                </a:cxn>
                <a:cxn ang="0">
                  <a:pos x="T6" y="T7"/>
                </a:cxn>
                <a:cxn ang="0">
                  <a:pos x="T8" y="T9"/>
                </a:cxn>
              </a:cxnLst>
              <a:rect l="0" t="0" r="r" b="b"/>
              <a:pathLst>
                <a:path w="84" h="306">
                  <a:moveTo>
                    <a:pt x="84" y="0"/>
                  </a:moveTo>
                  <a:cubicBezTo>
                    <a:pt x="32" y="301"/>
                    <a:pt x="32" y="301"/>
                    <a:pt x="32" y="301"/>
                  </a:cubicBezTo>
                  <a:cubicBezTo>
                    <a:pt x="32" y="301"/>
                    <a:pt x="18" y="306"/>
                    <a:pt x="0" y="301"/>
                  </a:cubicBezTo>
                  <a:cubicBezTo>
                    <a:pt x="0" y="73"/>
                    <a:pt x="0" y="73"/>
                    <a:pt x="0" y="73"/>
                  </a:cubicBezTo>
                  <a:cubicBezTo>
                    <a:pt x="84" y="0"/>
                    <a:pt x="84" y="0"/>
                    <a:pt x="84" y="0"/>
                  </a:cubicBezTo>
                </a:path>
              </a:pathLst>
            </a:custGeom>
            <a:solidFill>
              <a:srgbClr val="B7FF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6" name="ïṣľiďé"/>
            <p:cNvSpPr/>
            <p:nvPr/>
          </p:nvSpPr>
          <p:spPr bwMode="auto">
            <a:xfrm>
              <a:off x="6197601" y="4641850"/>
              <a:ext cx="222250" cy="239713"/>
            </a:xfrm>
            <a:custGeom>
              <a:avLst/>
              <a:gdLst>
                <a:gd name="T0" fmla="*/ 0 w 74"/>
                <a:gd name="T1" fmla="*/ 13 h 80"/>
                <a:gd name="T2" fmla="*/ 3 w 74"/>
                <a:gd name="T3" fmla="*/ 8 h 80"/>
                <a:gd name="T4" fmla="*/ 6 w 74"/>
                <a:gd name="T5" fmla="*/ 7 h 80"/>
                <a:gd name="T6" fmla="*/ 74 w 74"/>
                <a:gd name="T7" fmla="*/ 0 h 80"/>
                <a:gd name="T8" fmla="*/ 64 w 74"/>
                <a:gd name="T9" fmla="*/ 53 h 80"/>
                <a:gd name="T10" fmla="*/ 54 w 74"/>
                <a:gd name="T11" fmla="*/ 52 h 80"/>
                <a:gd name="T12" fmla="*/ 1 w 74"/>
                <a:gd name="T13" fmla="*/ 80 h 80"/>
                <a:gd name="T14" fmla="*/ 0 w 74"/>
                <a:gd name="T15" fmla="*/ 77 h 80"/>
                <a:gd name="T16" fmla="*/ 0 w 74"/>
                <a:gd name="T17" fmla="*/ 1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80">
                  <a:moveTo>
                    <a:pt x="0" y="13"/>
                  </a:moveTo>
                  <a:cubicBezTo>
                    <a:pt x="3" y="8"/>
                    <a:pt x="3" y="8"/>
                    <a:pt x="3" y="8"/>
                  </a:cubicBezTo>
                  <a:cubicBezTo>
                    <a:pt x="6" y="7"/>
                    <a:pt x="6" y="7"/>
                    <a:pt x="6" y="7"/>
                  </a:cubicBezTo>
                  <a:cubicBezTo>
                    <a:pt x="74" y="0"/>
                    <a:pt x="74" y="0"/>
                    <a:pt x="74" y="0"/>
                  </a:cubicBezTo>
                  <a:cubicBezTo>
                    <a:pt x="64" y="53"/>
                    <a:pt x="64" y="53"/>
                    <a:pt x="64" y="53"/>
                  </a:cubicBezTo>
                  <a:cubicBezTo>
                    <a:pt x="62" y="53"/>
                    <a:pt x="59" y="52"/>
                    <a:pt x="54" y="52"/>
                  </a:cubicBezTo>
                  <a:cubicBezTo>
                    <a:pt x="39" y="49"/>
                    <a:pt x="14" y="46"/>
                    <a:pt x="1" y="80"/>
                  </a:cubicBezTo>
                  <a:cubicBezTo>
                    <a:pt x="0" y="77"/>
                    <a:pt x="0" y="77"/>
                    <a:pt x="0" y="77"/>
                  </a:cubicBezTo>
                  <a:cubicBezTo>
                    <a:pt x="0" y="13"/>
                    <a:pt x="0" y="13"/>
                    <a:pt x="0" y="13"/>
                  </a:cubicBezTo>
                </a:path>
              </a:pathLst>
            </a:custGeom>
            <a:solidFill>
              <a:srgbClr val="96D2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7" name="işḻiḓe"/>
            <p:cNvSpPr/>
            <p:nvPr/>
          </p:nvSpPr>
          <p:spPr bwMode="auto">
            <a:xfrm>
              <a:off x="6100763" y="4625975"/>
              <a:ext cx="47625" cy="615950"/>
            </a:xfrm>
            <a:custGeom>
              <a:avLst/>
              <a:gdLst>
                <a:gd name="T0" fmla="*/ 16 w 16"/>
                <a:gd name="T1" fmla="*/ 5 h 205"/>
                <a:gd name="T2" fmla="*/ 16 w 16"/>
                <a:gd name="T3" fmla="*/ 199 h 205"/>
                <a:gd name="T4" fmla="*/ 11 w 16"/>
                <a:gd name="T5" fmla="*/ 205 h 205"/>
                <a:gd name="T6" fmla="*/ 6 w 16"/>
                <a:gd name="T7" fmla="*/ 205 h 205"/>
                <a:gd name="T8" fmla="*/ 0 w 16"/>
                <a:gd name="T9" fmla="*/ 199 h 205"/>
                <a:gd name="T10" fmla="*/ 0 w 16"/>
                <a:gd name="T11" fmla="*/ 5 h 205"/>
                <a:gd name="T12" fmla="*/ 6 w 16"/>
                <a:gd name="T13" fmla="*/ 0 h 205"/>
                <a:gd name="T14" fmla="*/ 11 w 16"/>
                <a:gd name="T15" fmla="*/ 0 h 205"/>
                <a:gd name="T16" fmla="*/ 16 w 16"/>
                <a:gd name="T17" fmla="*/ 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05">
                  <a:moveTo>
                    <a:pt x="16" y="5"/>
                  </a:moveTo>
                  <a:cubicBezTo>
                    <a:pt x="16" y="199"/>
                    <a:pt x="16" y="199"/>
                    <a:pt x="16" y="199"/>
                  </a:cubicBezTo>
                  <a:cubicBezTo>
                    <a:pt x="16" y="203"/>
                    <a:pt x="14" y="205"/>
                    <a:pt x="11" y="205"/>
                  </a:cubicBezTo>
                  <a:cubicBezTo>
                    <a:pt x="6" y="205"/>
                    <a:pt x="6" y="205"/>
                    <a:pt x="6" y="205"/>
                  </a:cubicBezTo>
                  <a:cubicBezTo>
                    <a:pt x="2" y="205"/>
                    <a:pt x="0" y="203"/>
                    <a:pt x="0" y="199"/>
                  </a:cubicBezTo>
                  <a:cubicBezTo>
                    <a:pt x="0" y="5"/>
                    <a:pt x="0" y="5"/>
                    <a:pt x="0" y="5"/>
                  </a:cubicBezTo>
                  <a:cubicBezTo>
                    <a:pt x="0" y="2"/>
                    <a:pt x="2" y="0"/>
                    <a:pt x="6" y="0"/>
                  </a:cubicBezTo>
                  <a:cubicBezTo>
                    <a:pt x="11" y="0"/>
                    <a:pt x="11" y="0"/>
                    <a:pt x="11" y="0"/>
                  </a:cubicBezTo>
                  <a:cubicBezTo>
                    <a:pt x="14" y="0"/>
                    <a:pt x="16" y="2"/>
                    <a:pt x="16" y="5"/>
                  </a:cubicBezTo>
                </a:path>
              </a:pathLst>
            </a:custGeom>
            <a:solidFill>
              <a:srgbClr val="2273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8" name="iś1ídê"/>
            <p:cNvSpPr/>
            <p:nvPr/>
          </p:nvSpPr>
          <p:spPr bwMode="auto">
            <a:xfrm>
              <a:off x="6043613" y="4608513"/>
              <a:ext cx="161925" cy="300038"/>
            </a:xfrm>
            <a:custGeom>
              <a:avLst/>
              <a:gdLst>
                <a:gd name="T0" fmla="*/ 27 w 54"/>
                <a:gd name="T1" fmla="*/ 100 h 100"/>
                <a:gd name="T2" fmla="*/ 0 w 54"/>
                <a:gd name="T3" fmla="*/ 73 h 100"/>
                <a:gd name="T4" fmla="*/ 0 w 54"/>
                <a:gd name="T5" fmla="*/ 27 h 100"/>
                <a:gd name="T6" fmla="*/ 27 w 54"/>
                <a:gd name="T7" fmla="*/ 0 h 100"/>
                <a:gd name="T8" fmla="*/ 32 w 54"/>
                <a:gd name="T9" fmla="*/ 0 h 100"/>
                <a:gd name="T10" fmla="*/ 54 w 54"/>
                <a:gd name="T11" fmla="*/ 22 h 100"/>
                <a:gd name="T12" fmla="*/ 54 w 54"/>
                <a:gd name="T13" fmla="*/ 73 h 100"/>
                <a:gd name="T14" fmla="*/ 27 w 54"/>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00">
                  <a:moveTo>
                    <a:pt x="27" y="100"/>
                  </a:moveTo>
                  <a:cubicBezTo>
                    <a:pt x="12" y="100"/>
                    <a:pt x="0" y="88"/>
                    <a:pt x="0" y="73"/>
                  </a:cubicBezTo>
                  <a:cubicBezTo>
                    <a:pt x="0" y="27"/>
                    <a:pt x="0" y="27"/>
                    <a:pt x="0" y="27"/>
                  </a:cubicBezTo>
                  <a:cubicBezTo>
                    <a:pt x="0" y="12"/>
                    <a:pt x="12" y="0"/>
                    <a:pt x="27" y="0"/>
                  </a:cubicBezTo>
                  <a:cubicBezTo>
                    <a:pt x="32" y="0"/>
                    <a:pt x="32" y="0"/>
                    <a:pt x="32" y="0"/>
                  </a:cubicBezTo>
                  <a:cubicBezTo>
                    <a:pt x="44" y="0"/>
                    <a:pt x="54" y="10"/>
                    <a:pt x="54" y="22"/>
                  </a:cubicBezTo>
                  <a:cubicBezTo>
                    <a:pt x="54" y="73"/>
                    <a:pt x="54" y="73"/>
                    <a:pt x="54" y="73"/>
                  </a:cubicBezTo>
                  <a:cubicBezTo>
                    <a:pt x="54" y="88"/>
                    <a:pt x="42" y="100"/>
                    <a:pt x="27" y="100"/>
                  </a:cubicBezTo>
                </a:path>
              </a:pathLst>
            </a:custGeom>
            <a:solidFill>
              <a:srgbClr val="22A4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19" name="iSḻíḑè"/>
            <p:cNvSpPr/>
            <p:nvPr/>
          </p:nvSpPr>
          <p:spPr bwMode="auto">
            <a:xfrm>
              <a:off x="6043613" y="4622800"/>
              <a:ext cx="34925" cy="36513"/>
            </a:xfrm>
            <a:custGeom>
              <a:avLst/>
              <a:gdLst>
                <a:gd name="T0" fmla="*/ 12 w 12"/>
                <a:gd name="T1" fmla="*/ 0 h 12"/>
                <a:gd name="T2" fmla="*/ 0 w 12"/>
                <a:gd name="T3" fmla="*/ 4 h 12"/>
                <a:gd name="T4" fmla="*/ 0 w 12"/>
                <a:gd name="T5" fmla="*/ 11 h 12"/>
                <a:gd name="T6" fmla="*/ 2 w 12"/>
                <a:gd name="T7" fmla="*/ 12 h 12"/>
                <a:gd name="T8" fmla="*/ 12 w 12"/>
                <a:gd name="T9" fmla="*/ 0 h 12"/>
              </a:gdLst>
              <a:ahLst/>
              <a:cxnLst>
                <a:cxn ang="0">
                  <a:pos x="T0" y="T1"/>
                </a:cxn>
                <a:cxn ang="0">
                  <a:pos x="T2" y="T3"/>
                </a:cxn>
                <a:cxn ang="0">
                  <a:pos x="T4" y="T5"/>
                </a:cxn>
                <a:cxn ang="0">
                  <a:pos x="T6" y="T7"/>
                </a:cxn>
                <a:cxn ang="0">
                  <a:pos x="T8" y="T9"/>
                </a:cxn>
              </a:cxnLst>
              <a:rect l="0" t="0" r="r" b="b"/>
              <a:pathLst>
                <a:path w="12" h="12">
                  <a:moveTo>
                    <a:pt x="12" y="0"/>
                  </a:moveTo>
                  <a:cubicBezTo>
                    <a:pt x="8" y="1"/>
                    <a:pt x="4" y="2"/>
                    <a:pt x="0" y="4"/>
                  </a:cubicBezTo>
                  <a:cubicBezTo>
                    <a:pt x="0" y="6"/>
                    <a:pt x="0" y="9"/>
                    <a:pt x="0" y="11"/>
                  </a:cubicBezTo>
                  <a:cubicBezTo>
                    <a:pt x="2" y="12"/>
                    <a:pt x="2" y="12"/>
                    <a:pt x="2" y="12"/>
                  </a:cubicBezTo>
                  <a:cubicBezTo>
                    <a:pt x="4" y="7"/>
                    <a:pt x="8" y="3"/>
                    <a:pt x="12" y="0"/>
                  </a:cubicBezTo>
                </a:path>
              </a:pathLst>
            </a:custGeom>
            <a:solidFill>
              <a:srgbClr val="6F8BD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0" name="íṥḻiḋé"/>
            <p:cNvSpPr/>
            <p:nvPr/>
          </p:nvSpPr>
          <p:spPr bwMode="auto">
            <a:xfrm>
              <a:off x="6043613" y="4656138"/>
              <a:ext cx="4763" cy="12700"/>
            </a:xfrm>
            <a:custGeom>
              <a:avLst/>
              <a:gdLst>
                <a:gd name="T0" fmla="*/ 0 w 2"/>
                <a:gd name="T1" fmla="*/ 0 h 4"/>
                <a:gd name="T2" fmla="*/ 0 w 2"/>
                <a:gd name="T3" fmla="*/ 3 h 4"/>
                <a:gd name="T4" fmla="*/ 1 w 2"/>
                <a:gd name="T5" fmla="*/ 3 h 4"/>
                <a:gd name="T6" fmla="*/ 1 w 2"/>
                <a:gd name="T7" fmla="*/ 4 h 4"/>
                <a:gd name="T8" fmla="*/ 2 w 2"/>
                <a:gd name="T9" fmla="*/ 1 h 4"/>
                <a:gd name="T10" fmla="*/ 0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0" y="0"/>
                  </a:moveTo>
                  <a:cubicBezTo>
                    <a:pt x="0" y="1"/>
                    <a:pt x="0" y="2"/>
                    <a:pt x="0" y="3"/>
                  </a:cubicBezTo>
                  <a:cubicBezTo>
                    <a:pt x="1" y="3"/>
                    <a:pt x="1" y="3"/>
                    <a:pt x="1" y="3"/>
                  </a:cubicBezTo>
                  <a:cubicBezTo>
                    <a:pt x="1" y="4"/>
                    <a:pt x="1" y="4"/>
                    <a:pt x="1" y="4"/>
                  </a:cubicBezTo>
                  <a:cubicBezTo>
                    <a:pt x="1" y="3"/>
                    <a:pt x="2" y="2"/>
                    <a:pt x="2" y="1"/>
                  </a:cubicBezTo>
                  <a:cubicBezTo>
                    <a:pt x="0" y="0"/>
                    <a:pt x="0" y="0"/>
                    <a:pt x="0" y="0"/>
                  </a:cubicBezTo>
                </a:path>
              </a:pathLst>
            </a:custGeom>
            <a:solidFill>
              <a:srgbClr val="4F8BC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1" name="îśliḓè"/>
            <p:cNvSpPr/>
            <p:nvPr/>
          </p:nvSpPr>
          <p:spPr bwMode="auto">
            <a:xfrm>
              <a:off x="6043613" y="4665663"/>
              <a:ext cx="3175" cy="14288"/>
            </a:xfrm>
            <a:custGeom>
              <a:avLst/>
              <a:gdLst>
                <a:gd name="T0" fmla="*/ 0 w 1"/>
                <a:gd name="T1" fmla="*/ 0 h 5"/>
                <a:gd name="T2" fmla="*/ 0 w 1"/>
                <a:gd name="T3" fmla="*/ 5 h 5"/>
                <a:gd name="T4" fmla="*/ 1 w 1"/>
                <a:gd name="T5" fmla="*/ 1 h 5"/>
                <a:gd name="T6" fmla="*/ 1 w 1"/>
                <a:gd name="T7" fmla="*/ 0 h 5"/>
                <a:gd name="T8" fmla="*/ 0 w 1"/>
                <a:gd name="T9" fmla="*/ 0 h 5"/>
              </a:gdLst>
              <a:ahLst/>
              <a:cxnLst>
                <a:cxn ang="0">
                  <a:pos x="T0" y="T1"/>
                </a:cxn>
                <a:cxn ang="0">
                  <a:pos x="T2" y="T3"/>
                </a:cxn>
                <a:cxn ang="0">
                  <a:pos x="T4" y="T5"/>
                </a:cxn>
                <a:cxn ang="0">
                  <a:pos x="T6" y="T7"/>
                </a:cxn>
                <a:cxn ang="0">
                  <a:pos x="T8" y="T9"/>
                </a:cxn>
              </a:cxnLst>
              <a:rect l="0" t="0" r="r" b="b"/>
              <a:pathLst>
                <a:path w="1" h="5">
                  <a:moveTo>
                    <a:pt x="0" y="0"/>
                  </a:moveTo>
                  <a:cubicBezTo>
                    <a:pt x="0" y="1"/>
                    <a:pt x="0" y="3"/>
                    <a:pt x="0" y="5"/>
                  </a:cubicBezTo>
                  <a:cubicBezTo>
                    <a:pt x="1" y="4"/>
                    <a:pt x="1" y="2"/>
                    <a:pt x="1" y="1"/>
                  </a:cubicBezTo>
                  <a:cubicBezTo>
                    <a:pt x="1" y="0"/>
                    <a:pt x="1" y="0"/>
                    <a:pt x="1" y="0"/>
                  </a:cubicBezTo>
                  <a:cubicBezTo>
                    <a:pt x="0" y="0"/>
                    <a:pt x="0" y="0"/>
                    <a:pt x="0" y="0"/>
                  </a:cubicBezTo>
                </a:path>
              </a:pathLst>
            </a:custGeom>
            <a:solidFill>
              <a:srgbClr val="4172C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2" name="ï$ľiďé"/>
            <p:cNvSpPr/>
            <p:nvPr/>
          </p:nvSpPr>
          <p:spPr bwMode="auto">
            <a:xfrm>
              <a:off x="6184901" y="4625975"/>
              <a:ext cx="20638" cy="33338"/>
            </a:xfrm>
            <a:custGeom>
              <a:avLst/>
              <a:gdLst>
                <a:gd name="T0" fmla="*/ 0 w 7"/>
                <a:gd name="T1" fmla="*/ 0 h 11"/>
                <a:gd name="T2" fmla="*/ 6 w 7"/>
                <a:gd name="T3" fmla="*/ 11 h 11"/>
                <a:gd name="T4" fmla="*/ 7 w 7"/>
                <a:gd name="T5" fmla="*/ 10 h 11"/>
                <a:gd name="T6" fmla="*/ 7 w 7"/>
                <a:gd name="T7" fmla="*/ 3 h 11"/>
                <a:gd name="T8" fmla="*/ 0 w 7"/>
                <a:gd name="T9" fmla="*/ 0 h 11"/>
              </a:gdLst>
              <a:ahLst/>
              <a:cxnLst>
                <a:cxn ang="0">
                  <a:pos x="T0" y="T1"/>
                </a:cxn>
                <a:cxn ang="0">
                  <a:pos x="T2" y="T3"/>
                </a:cxn>
                <a:cxn ang="0">
                  <a:pos x="T4" y="T5"/>
                </a:cxn>
                <a:cxn ang="0">
                  <a:pos x="T6" y="T7"/>
                </a:cxn>
                <a:cxn ang="0">
                  <a:pos x="T8" y="T9"/>
                </a:cxn>
              </a:cxnLst>
              <a:rect l="0" t="0" r="r" b="b"/>
              <a:pathLst>
                <a:path w="7" h="11">
                  <a:moveTo>
                    <a:pt x="0" y="0"/>
                  </a:moveTo>
                  <a:cubicBezTo>
                    <a:pt x="3" y="3"/>
                    <a:pt x="5" y="6"/>
                    <a:pt x="6" y="11"/>
                  </a:cubicBezTo>
                  <a:cubicBezTo>
                    <a:pt x="7" y="10"/>
                    <a:pt x="7" y="10"/>
                    <a:pt x="7" y="10"/>
                  </a:cubicBezTo>
                  <a:cubicBezTo>
                    <a:pt x="7" y="8"/>
                    <a:pt x="7" y="5"/>
                    <a:pt x="7" y="3"/>
                  </a:cubicBezTo>
                  <a:cubicBezTo>
                    <a:pt x="5" y="2"/>
                    <a:pt x="2" y="1"/>
                    <a:pt x="0" y="0"/>
                  </a:cubicBezTo>
                </a:path>
              </a:pathLst>
            </a:custGeom>
            <a:solidFill>
              <a:srgbClr val="6F8BD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3" name="ïS1ïḋe"/>
            <p:cNvSpPr/>
            <p:nvPr/>
          </p:nvSpPr>
          <p:spPr bwMode="auto">
            <a:xfrm>
              <a:off x="6202363" y="4656138"/>
              <a:ext cx="3175" cy="9525"/>
            </a:xfrm>
            <a:custGeom>
              <a:avLst/>
              <a:gdLst>
                <a:gd name="T0" fmla="*/ 1 w 1"/>
                <a:gd name="T1" fmla="*/ 0 h 3"/>
                <a:gd name="T2" fmla="*/ 0 w 1"/>
                <a:gd name="T3" fmla="*/ 1 h 3"/>
                <a:gd name="T4" fmla="*/ 1 w 1"/>
                <a:gd name="T5" fmla="*/ 3 h 3"/>
                <a:gd name="T6" fmla="*/ 1 w 1"/>
                <a:gd name="T7" fmla="*/ 3 h 3"/>
                <a:gd name="T8" fmla="*/ 1 w 1"/>
                <a:gd name="T9" fmla="*/ 3 h 3"/>
                <a:gd name="T10" fmla="*/ 1 w 1"/>
                <a:gd name="T11" fmla="*/ 0 h 3"/>
              </a:gdLst>
              <a:ahLst/>
              <a:cxnLst>
                <a:cxn ang="0">
                  <a:pos x="T0" y="T1"/>
                </a:cxn>
                <a:cxn ang="0">
                  <a:pos x="T2" y="T3"/>
                </a:cxn>
                <a:cxn ang="0">
                  <a:pos x="T4" y="T5"/>
                </a:cxn>
                <a:cxn ang="0">
                  <a:pos x="T6" y="T7"/>
                </a:cxn>
                <a:cxn ang="0">
                  <a:pos x="T8" y="T9"/>
                </a:cxn>
                <a:cxn ang="0">
                  <a:pos x="T10" y="T11"/>
                </a:cxn>
              </a:cxnLst>
              <a:rect l="0" t="0" r="r" b="b"/>
              <a:pathLst>
                <a:path w="1" h="3">
                  <a:moveTo>
                    <a:pt x="1" y="0"/>
                  </a:moveTo>
                  <a:cubicBezTo>
                    <a:pt x="0" y="1"/>
                    <a:pt x="0" y="1"/>
                    <a:pt x="0" y="1"/>
                  </a:cubicBezTo>
                  <a:cubicBezTo>
                    <a:pt x="0" y="1"/>
                    <a:pt x="1" y="2"/>
                    <a:pt x="1" y="3"/>
                  </a:cubicBezTo>
                  <a:cubicBezTo>
                    <a:pt x="1" y="3"/>
                    <a:pt x="1" y="3"/>
                    <a:pt x="1" y="3"/>
                  </a:cubicBezTo>
                  <a:cubicBezTo>
                    <a:pt x="1" y="3"/>
                    <a:pt x="1" y="3"/>
                    <a:pt x="1" y="3"/>
                  </a:cubicBezTo>
                  <a:cubicBezTo>
                    <a:pt x="1" y="2"/>
                    <a:pt x="1" y="1"/>
                    <a:pt x="1" y="0"/>
                  </a:cubicBezTo>
                </a:path>
              </a:pathLst>
            </a:custGeom>
            <a:solidFill>
              <a:srgbClr val="4F8BC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4" name="ïṥ1íďè"/>
            <p:cNvSpPr/>
            <p:nvPr/>
          </p:nvSpPr>
          <p:spPr bwMode="auto">
            <a:xfrm>
              <a:off x="6205538" y="4665663"/>
              <a:ext cx="0" cy="26988"/>
            </a:xfrm>
            <a:custGeom>
              <a:avLst/>
              <a:gdLst>
                <a:gd name="T0" fmla="*/ 0 h 9"/>
                <a:gd name="T1" fmla="*/ 0 h 9"/>
                <a:gd name="T2" fmla="*/ 0 h 9"/>
                <a:gd name="T3" fmla="*/ 3 h 9"/>
                <a:gd name="T4" fmla="*/ 9 h 9"/>
                <a:gd name="T5" fmla="*/ 9 h 9"/>
                <a:gd name="T6" fmla="*/ 0 h 9"/>
              </a:gdLst>
              <a:ahLst/>
              <a:cxnLst>
                <a:cxn ang="0">
                  <a:pos x="0" y="T0"/>
                </a:cxn>
                <a:cxn ang="0">
                  <a:pos x="0" y="T1"/>
                </a:cxn>
                <a:cxn ang="0">
                  <a:pos x="0" y="T2"/>
                </a:cxn>
                <a:cxn ang="0">
                  <a:pos x="0" y="T3"/>
                </a:cxn>
                <a:cxn ang="0">
                  <a:pos x="0" y="T4"/>
                </a:cxn>
                <a:cxn ang="0">
                  <a:pos x="0" y="T5"/>
                </a:cxn>
                <a:cxn ang="0">
                  <a:pos x="0" y="T6"/>
                </a:cxn>
              </a:cxnLst>
              <a:rect l="0" t="0" r="r" b="b"/>
              <a:pathLst>
                <a:path h="9">
                  <a:moveTo>
                    <a:pt x="0" y="0"/>
                  </a:moveTo>
                  <a:cubicBezTo>
                    <a:pt x="0" y="0"/>
                    <a:pt x="0" y="0"/>
                    <a:pt x="0" y="0"/>
                  </a:cubicBezTo>
                  <a:cubicBezTo>
                    <a:pt x="0" y="0"/>
                    <a:pt x="0" y="0"/>
                    <a:pt x="0" y="0"/>
                  </a:cubicBezTo>
                  <a:cubicBezTo>
                    <a:pt x="0" y="1"/>
                    <a:pt x="0" y="2"/>
                    <a:pt x="0" y="3"/>
                  </a:cubicBezTo>
                  <a:cubicBezTo>
                    <a:pt x="0" y="9"/>
                    <a:pt x="0" y="9"/>
                    <a:pt x="0" y="9"/>
                  </a:cubicBezTo>
                  <a:cubicBezTo>
                    <a:pt x="0" y="9"/>
                    <a:pt x="0" y="9"/>
                    <a:pt x="0" y="9"/>
                  </a:cubicBezTo>
                  <a:cubicBezTo>
                    <a:pt x="0" y="6"/>
                    <a:pt x="0" y="3"/>
                    <a:pt x="0" y="0"/>
                  </a:cubicBezTo>
                </a:path>
              </a:pathLst>
            </a:custGeom>
            <a:solidFill>
              <a:srgbClr val="4172C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5" name="íṣḻiďè"/>
            <p:cNvSpPr/>
            <p:nvPr/>
          </p:nvSpPr>
          <p:spPr bwMode="auto">
            <a:xfrm>
              <a:off x="6043613" y="4616450"/>
              <a:ext cx="161925" cy="76200"/>
            </a:xfrm>
            <a:custGeom>
              <a:avLst/>
              <a:gdLst>
                <a:gd name="T0" fmla="*/ 27 w 54"/>
                <a:gd name="T1" fmla="*/ 0 h 25"/>
                <a:gd name="T2" fmla="*/ 12 w 54"/>
                <a:gd name="T3" fmla="*/ 2 h 25"/>
                <a:gd name="T4" fmla="*/ 2 w 54"/>
                <a:gd name="T5" fmla="*/ 14 h 25"/>
                <a:gd name="T6" fmla="*/ 1 w 54"/>
                <a:gd name="T7" fmla="*/ 17 h 25"/>
                <a:gd name="T8" fmla="*/ 0 w 54"/>
                <a:gd name="T9" fmla="*/ 21 h 25"/>
                <a:gd name="T10" fmla="*/ 0 w 54"/>
                <a:gd name="T11" fmla="*/ 25 h 25"/>
                <a:gd name="T12" fmla="*/ 27 w 54"/>
                <a:gd name="T13" fmla="*/ 19 h 25"/>
                <a:gd name="T14" fmla="*/ 54 w 54"/>
                <a:gd name="T15" fmla="*/ 25 h 25"/>
                <a:gd name="T16" fmla="*/ 54 w 54"/>
                <a:gd name="T17" fmla="*/ 19 h 25"/>
                <a:gd name="T18" fmla="*/ 54 w 54"/>
                <a:gd name="T19" fmla="*/ 16 h 25"/>
                <a:gd name="T20" fmla="*/ 53 w 54"/>
                <a:gd name="T21" fmla="*/ 14 h 25"/>
                <a:gd name="T22" fmla="*/ 47 w 54"/>
                <a:gd name="T23" fmla="*/ 3 h 25"/>
                <a:gd name="T24" fmla="*/ 27 w 54"/>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25">
                  <a:moveTo>
                    <a:pt x="27" y="0"/>
                  </a:moveTo>
                  <a:cubicBezTo>
                    <a:pt x="22" y="0"/>
                    <a:pt x="17" y="0"/>
                    <a:pt x="12" y="2"/>
                  </a:cubicBezTo>
                  <a:cubicBezTo>
                    <a:pt x="8" y="5"/>
                    <a:pt x="4" y="9"/>
                    <a:pt x="2" y="14"/>
                  </a:cubicBezTo>
                  <a:cubicBezTo>
                    <a:pt x="2" y="15"/>
                    <a:pt x="1" y="16"/>
                    <a:pt x="1" y="17"/>
                  </a:cubicBezTo>
                  <a:cubicBezTo>
                    <a:pt x="1" y="18"/>
                    <a:pt x="1" y="20"/>
                    <a:pt x="0" y="21"/>
                  </a:cubicBezTo>
                  <a:cubicBezTo>
                    <a:pt x="0" y="22"/>
                    <a:pt x="0" y="24"/>
                    <a:pt x="0" y="25"/>
                  </a:cubicBezTo>
                  <a:cubicBezTo>
                    <a:pt x="9" y="21"/>
                    <a:pt x="18" y="19"/>
                    <a:pt x="27" y="19"/>
                  </a:cubicBezTo>
                  <a:cubicBezTo>
                    <a:pt x="36" y="19"/>
                    <a:pt x="46" y="21"/>
                    <a:pt x="54" y="25"/>
                  </a:cubicBezTo>
                  <a:cubicBezTo>
                    <a:pt x="54" y="19"/>
                    <a:pt x="54" y="19"/>
                    <a:pt x="54" y="19"/>
                  </a:cubicBezTo>
                  <a:cubicBezTo>
                    <a:pt x="54" y="18"/>
                    <a:pt x="54" y="17"/>
                    <a:pt x="54" y="16"/>
                  </a:cubicBezTo>
                  <a:cubicBezTo>
                    <a:pt x="54" y="15"/>
                    <a:pt x="53" y="14"/>
                    <a:pt x="53" y="14"/>
                  </a:cubicBezTo>
                  <a:cubicBezTo>
                    <a:pt x="52" y="9"/>
                    <a:pt x="50" y="6"/>
                    <a:pt x="47" y="3"/>
                  </a:cubicBezTo>
                  <a:cubicBezTo>
                    <a:pt x="41" y="1"/>
                    <a:pt x="34" y="0"/>
                    <a:pt x="27" y="0"/>
                  </a:cubicBezTo>
                </a:path>
              </a:pathLst>
            </a:custGeom>
            <a:solidFill>
              <a:srgbClr val="0F5AD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6" name="îšḷíḍè"/>
            <p:cNvSpPr/>
            <p:nvPr/>
          </p:nvSpPr>
          <p:spPr bwMode="auto">
            <a:xfrm>
              <a:off x="5403851" y="3960813"/>
              <a:ext cx="377825" cy="496888"/>
            </a:xfrm>
            <a:custGeom>
              <a:avLst/>
              <a:gdLst>
                <a:gd name="T0" fmla="*/ 116 w 125"/>
                <a:gd name="T1" fmla="*/ 165 h 165"/>
                <a:gd name="T2" fmla="*/ 82 w 125"/>
                <a:gd name="T3" fmla="*/ 165 h 165"/>
                <a:gd name="T4" fmla="*/ 0 w 125"/>
                <a:gd name="T5" fmla="*/ 83 h 165"/>
                <a:gd name="T6" fmla="*/ 78 w 125"/>
                <a:gd name="T7" fmla="*/ 0 h 165"/>
                <a:gd name="T8" fmla="*/ 79 w 125"/>
                <a:gd name="T9" fmla="*/ 0 h 165"/>
                <a:gd name="T10" fmla="*/ 82 w 125"/>
                <a:gd name="T11" fmla="*/ 0 h 165"/>
                <a:gd name="T12" fmla="*/ 91 w 125"/>
                <a:gd name="T13" fmla="*/ 9 h 165"/>
                <a:gd name="T14" fmla="*/ 82 w 125"/>
                <a:gd name="T15" fmla="*/ 18 h 165"/>
                <a:gd name="T16" fmla="*/ 18 w 125"/>
                <a:gd name="T17" fmla="*/ 83 h 165"/>
                <a:gd name="T18" fmla="*/ 82 w 125"/>
                <a:gd name="T19" fmla="*/ 147 h 165"/>
                <a:gd name="T20" fmla="*/ 116 w 125"/>
                <a:gd name="T21" fmla="*/ 147 h 165"/>
                <a:gd name="T22" fmla="*/ 125 w 125"/>
                <a:gd name="T23" fmla="*/ 156 h 165"/>
                <a:gd name="T24" fmla="*/ 116 w 125"/>
                <a:gd name="T25"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65">
                  <a:moveTo>
                    <a:pt x="116" y="165"/>
                  </a:moveTo>
                  <a:cubicBezTo>
                    <a:pt x="82" y="165"/>
                    <a:pt x="82" y="165"/>
                    <a:pt x="82" y="165"/>
                  </a:cubicBezTo>
                  <a:cubicBezTo>
                    <a:pt x="37" y="165"/>
                    <a:pt x="0" y="128"/>
                    <a:pt x="0" y="83"/>
                  </a:cubicBezTo>
                  <a:cubicBezTo>
                    <a:pt x="0" y="39"/>
                    <a:pt x="34" y="3"/>
                    <a:pt x="78" y="0"/>
                  </a:cubicBezTo>
                  <a:cubicBezTo>
                    <a:pt x="78" y="0"/>
                    <a:pt x="79" y="0"/>
                    <a:pt x="79" y="0"/>
                  </a:cubicBezTo>
                  <a:cubicBezTo>
                    <a:pt x="82" y="0"/>
                    <a:pt x="82" y="0"/>
                    <a:pt x="82" y="0"/>
                  </a:cubicBezTo>
                  <a:cubicBezTo>
                    <a:pt x="87" y="0"/>
                    <a:pt x="91" y="4"/>
                    <a:pt x="91" y="9"/>
                  </a:cubicBezTo>
                  <a:cubicBezTo>
                    <a:pt x="91" y="14"/>
                    <a:pt x="87" y="18"/>
                    <a:pt x="82" y="18"/>
                  </a:cubicBezTo>
                  <a:cubicBezTo>
                    <a:pt x="47" y="18"/>
                    <a:pt x="18" y="47"/>
                    <a:pt x="18" y="83"/>
                  </a:cubicBezTo>
                  <a:cubicBezTo>
                    <a:pt x="18" y="118"/>
                    <a:pt x="47" y="147"/>
                    <a:pt x="82" y="147"/>
                  </a:cubicBezTo>
                  <a:cubicBezTo>
                    <a:pt x="116" y="147"/>
                    <a:pt x="116" y="147"/>
                    <a:pt x="116" y="147"/>
                  </a:cubicBezTo>
                  <a:cubicBezTo>
                    <a:pt x="121" y="147"/>
                    <a:pt x="125" y="151"/>
                    <a:pt x="125" y="156"/>
                  </a:cubicBezTo>
                  <a:cubicBezTo>
                    <a:pt x="125" y="161"/>
                    <a:pt x="121" y="165"/>
                    <a:pt x="116" y="165"/>
                  </a:cubicBezTo>
                  <a:close/>
                </a:path>
              </a:pathLst>
            </a:custGeom>
            <a:solidFill>
              <a:srgbClr val="224D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7" name="ïSļïḑê"/>
            <p:cNvSpPr/>
            <p:nvPr/>
          </p:nvSpPr>
          <p:spPr bwMode="auto">
            <a:xfrm>
              <a:off x="5543551" y="3933825"/>
              <a:ext cx="179388" cy="93663"/>
            </a:xfrm>
            <a:custGeom>
              <a:avLst/>
              <a:gdLst>
                <a:gd name="T0" fmla="*/ 45 w 60"/>
                <a:gd name="T1" fmla="*/ 31 h 31"/>
                <a:gd name="T2" fmla="*/ 15 w 60"/>
                <a:gd name="T3" fmla="*/ 31 h 31"/>
                <a:gd name="T4" fmla="*/ 0 w 60"/>
                <a:gd name="T5" fmla="*/ 15 h 31"/>
                <a:gd name="T6" fmla="*/ 15 w 60"/>
                <a:gd name="T7" fmla="*/ 0 h 31"/>
                <a:gd name="T8" fmla="*/ 45 w 60"/>
                <a:gd name="T9" fmla="*/ 0 h 31"/>
                <a:gd name="T10" fmla="*/ 60 w 60"/>
                <a:gd name="T11" fmla="*/ 15 h 31"/>
                <a:gd name="T12" fmla="*/ 45 w 6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60" h="31">
                  <a:moveTo>
                    <a:pt x="45" y="31"/>
                  </a:moveTo>
                  <a:cubicBezTo>
                    <a:pt x="15" y="31"/>
                    <a:pt x="15" y="31"/>
                    <a:pt x="15" y="31"/>
                  </a:cubicBezTo>
                  <a:cubicBezTo>
                    <a:pt x="7" y="31"/>
                    <a:pt x="0" y="24"/>
                    <a:pt x="0" y="15"/>
                  </a:cubicBezTo>
                  <a:cubicBezTo>
                    <a:pt x="0" y="7"/>
                    <a:pt x="7" y="0"/>
                    <a:pt x="15" y="0"/>
                  </a:cubicBezTo>
                  <a:cubicBezTo>
                    <a:pt x="45" y="0"/>
                    <a:pt x="45" y="0"/>
                    <a:pt x="45" y="0"/>
                  </a:cubicBezTo>
                  <a:cubicBezTo>
                    <a:pt x="53" y="0"/>
                    <a:pt x="60" y="7"/>
                    <a:pt x="60" y="15"/>
                  </a:cubicBezTo>
                  <a:cubicBezTo>
                    <a:pt x="60" y="24"/>
                    <a:pt x="53" y="31"/>
                    <a:pt x="45" y="31"/>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8" name="íṧlíḍé"/>
            <p:cNvSpPr/>
            <p:nvPr/>
          </p:nvSpPr>
          <p:spPr bwMode="auto">
            <a:xfrm>
              <a:off x="5543551" y="3933825"/>
              <a:ext cx="179388" cy="49213"/>
            </a:xfrm>
            <a:custGeom>
              <a:avLst/>
              <a:gdLst>
                <a:gd name="T0" fmla="*/ 15 w 60"/>
                <a:gd name="T1" fmla="*/ 2 h 16"/>
                <a:gd name="T2" fmla="*/ 45 w 60"/>
                <a:gd name="T3" fmla="*/ 2 h 16"/>
                <a:gd name="T4" fmla="*/ 60 w 60"/>
                <a:gd name="T5" fmla="*/ 16 h 16"/>
                <a:gd name="T6" fmla="*/ 60 w 60"/>
                <a:gd name="T7" fmla="*/ 15 h 16"/>
                <a:gd name="T8" fmla="*/ 45 w 60"/>
                <a:gd name="T9" fmla="*/ 0 h 16"/>
                <a:gd name="T10" fmla="*/ 15 w 60"/>
                <a:gd name="T11" fmla="*/ 0 h 16"/>
                <a:gd name="T12" fmla="*/ 0 w 60"/>
                <a:gd name="T13" fmla="*/ 15 h 16"/>
                <a:gd name="T14" fmla="*/ 0 w 60"/>
                <a:gd name="T15" fmla="*/ 16 h 16"/>
                <a:gd name="T16" fmla="*/ 15 w 60"/>
                <a:gd name="T1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6">
                  <a:moveTo>
                    <a:pt x="15" y="2"/>
                  </a:moveTo>
                  <a:cubicBezTo>
                    <a:pt x="45" y="2"/>
                    <a:pt x="45" y="2"/>
                    <a:pt x="45" y="2"/>
                  </a:cubicBezTo>
                  <a:cubicBezTo>
                    <a:pt x="53" y="2"/>
                    <a:pt x="60" y="8"/>
                    <a:pt x="60" y="16"/>
                  </a:cubicBezTo>
                  <a:cubicBezTo>
                    <a:pt x="60" y="15"/>
                    <a:pt x="60" y="15"/>
                    <a:pt x="60" y="15"/>
                  </a:cubicBezTo>
                  <a:cubicBezTo>
                    <a:pt x="60" y="7"/>
                    <a:pt x="53" y="0"/>
                    <a:pt x="45" y="0"/>
                  </a:cubicBezTo>
                  <a:cubicBezTo>
                    <a:pt x="15" y="0"/>
                    <a:pt x="15" y="0"/>
                    <a:pt x="15" y="0"/>
                  </a:cubicBezTo>
                  <a:cubicBezTo>
                    <a:pt x="7" y="0"/>
                    <a:pt x="0" y="7"/>
                    <a:pt x="0" y="15"/>
                  </a:cubicBezTo>
                  <a:cubicBezTo>
                    <a:pt x="0" y="16"/>
                    <a:pt x="0" y="16"/>
                    <a:pt x="0" y="16"/>
                  </a:cubicBezTo>
                  <a:cubicBezTo>
                    <a:pt x="0" y="8"/>
                    <a:pt x="7" y="2"/>
                    <a:pt x="15" y="2"/>
                  </a:cubicBezTo>
                  <a:close/>
                </a:path>
              </a:pathLst>
            </a:custGeom>
            <a:solidFill>
              <a:srgbClr val="52F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29" name="íṡľïḋé"/>
            <p:cNvSpPr/>
            <p:nvPr/>
          </p:nvSpPr>
          <p:spPr bwMode="auto">
            <a:xfrm>
              <a:off x="6456363" y="3960813"/>
              <a:ext cx="379413" cy="496888"/>
            </a:xfrm>
            <a:custGeom>
              <a:avLst/>
              <a:gdLst>
                <a:gd name="T0" fmla="*/ 9 w 126"/>
                <a:gd name="T1" fmla="*/ 165 h 165"/>
                <a:gd name="T2" fmla="*/ 43 w 126"/>
                <a:gd name="T3" fmla="*/ 165 h 165"/>
                <a:gd name="T4" fmla="*/ 126 w 126"/>
                <a:gd name="T5" fmla="*/ 83 h 165"/>
                <a:gd name="T6" fmla="*/ 48 w 126"/>
                <a:gd name="T7" fmla="*/ 0 h 165"/>
                <a:gd name="T8" fmla="*/ 46 w 126"/>
                <a:gd name="T9" fmla="*/ 0 h 165"/>
                <a:gd name="T10" fmla="*/ 43 w 126"/>
                <a:gd name="T11" fmla="*/ 0 h 165"/>
                <a:gd name="T12" fmla="*/ 34 w 126"/>
                <a:gd name="T13" fmla="*/ 9 h 165"/>
                <a:gd name="T14" fmla="*/ 43 w 126"/>
                <a:gd name="T15" fmla="*/ 18 h 165"/>
                <a:gd name="T16" fmla="*/ 107 w 126"/>
                <a:gd name="T17" fmla="*/ 83 h 165"/>
                <a:gd name="T18" fmla="*/ 43 w 126"/>
                <a:gd name="T19" fmla="*/ 147 h 165"/>
                <a:gd name="T20" fmla="*/ 9 w 126"/>
                <a:gd name="T21" fmla="*/ 147 h 165"/>
                <a:gd name="T22" fmla="*/ 0 w 126"/>
                <a:gd name="T23" fmla="*/ 156 h 165"/>
                <a:gd name="T24" fmla="*/ 9 w 126"/>
                <a:gd name="T25"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6" h="165">
                  <a:moveTo>
                    <a:pt x="9" y="165"/>
                  </a:moveTo>
                  <a:cubicBezTo>
                    <a:pt x="43" y="165"/>
                    <a:pt x="43" y="165"/>
                    <a:pt x="43" y="165"/>
                  </a:cubicBezTo>
                  <a:cubicBezTo>
                    <a:pt x="89" y="165"/>
                    <a:pt x="126" y="128"/>
                    <a:pt x="126" y="83"/>
                  </a:cubicBezTo>
                  <a:cubicBezTo>
                    <a:pt x="126" y="39"/>
                    <a:pt x="91" y="3"/>
                    <a:pt x="48" y="0"/>
                  </a:cubicBezTo>
                  <a:cubicBezTo>
                    <a:pt x="47" y="0"/>
                    <a:pt x="47" y="0"/>
                    <a:pt x="46" y="0"/>
                  </a:cubicBezTo>
                  <a:cubicBezTo>
                    <a:pt x="43" y="0"/>
                    <a:pt x="43" y="0"/>
                    <a:pt x="43" y="0"/>
                  </a:cubicBezTo>
                  <a:cubicBezTo>
                    <a:pt x="38" y="0"/>
                    <a:pt x="34" y="4"/>
                    <a:pt x="34" y="9"/>
                  </a:cubicBezTo>
                  <a:cubicBezTo>
                    <a:pt x="34" y="14"/>
                    <a:pt x="38" y="18"/>
                    <a:pt x="43" y="18"/>
                  </a:cubicBezTo>
                  <a:cubicBezTo>
                    <a:pt x="78" y="18"/>
                    <a:pt x="107" y="47"/>
                    <a:pt x="107" y="83"/>
                  </a:cubicBezTo>
                  <a:cubicBezTo>
                    <a:pt x="107" y="118"/>
                    <a:pt x="78" y="147"/>
                    <a:pt x="43" y="147"/>
                  </a:cubicBezTo>
                  <a:cubicBezTo>
                    <a:pt x="9" y="147"/>
                    <a:pt x="9" y="147"/>
                    <a:pt x="9" y="147"/>
                  </a:cubicBezTo>
                  <a:cubicBezTo>
                    <a:pt x="4" y="147"/>
                    <a:pt x="0" y="151"/>
                    <a:pt x="0" y="156"/>
                  </a:cubicBezTo>
                  <a:cubicBezTo>
                    <a:pt x="0" y="161"/>
                    <a:pt x="4" y="165"/>
                    <a:pt x="9" y="165"/>
                  </a:cubicBezTo>
                  <a:close/>
                </a:path>
              </a:pathLst>
            </a:custGeom>
            <a:solidFill>
              <a:srgbClr val="224D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0" name="îśľîḓe"/>
            <p:cNvSpPr/>
            <p:nvPr/>
          </p:nvSpPr>
          <p:spPr bwMode="auto">
            <a:xfrm>
              <a:off x="6513513" y="3933825"/>
              <a:ext cx="180975" cy="93663"/>
            </a:xfrm>
            <a:custGeom>
              <a:avLst/>
              <a:gdLst>
                <a:gd name="T0" fmla="*/ 15 w 60"/>
                <a:gd name="T1" fmla="*/ 31 h 31"/>
                <a:gd name="T2" fmla="*/ 45 w 60"/>
                <a:gd name="T3" fmla="*/ 31 h 31"/>
                <a:gd name="T4" fmla="*/ 60 w 60"/>
                <a:gd name="T5" fmla="*/ 15 h 31"/>
                <a:gd name="T6" fmla="*/ 45 w 60"/>
                <a:gd name="T7" fmla="*/ 0 h 31"/>
                <a:gd name="T8" fmla="*/ 15 w 60"/>
                <a:gd name="T9" fmla="*/ 0 h 31"/>
                <a:gd name="T10" fmla="*/ 0 w 60"/>
                <a:gd name="T11" fmla="*/ 15 h 31"/>
                <a:gd name="T12" fmla="*/ 15 w 6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60" h="31">
                  <a:moveTo>
                    <a:pt x="15" y="31"/>
                  </a:moveTo>
                  <a:cubicBezTo>
                    <a:pt x="45" y="31"/>
                    <a:pt x="45" y="31"/>
                    <a:pt x="45" y="31"/>
                  </a:cubicBezTo>
                  <a:cubicBezTo>
                    <a:pt x="54" y="31"/>
                    <a:pt x="60" y="24"/>
                    <a:pt x="60" y="15"/>
                  </a:cubicBezTo>
                  <a:cubicBezTo>
                    <a:pt x="60" y="7"/>
                    <a:pt x="54" y="0"/>
                    <a:pt x="45" y="0"/>
                  </a:cubicBezTo>
                  <a:cubicBezTo>
                    <a:pt x="15" y="0"/>
                    <a:pt x="15" y="0"/>
                    <a:pt x="15" y="0"/>
                  </a:cubicBezTo>
                  <a:cubicBezTo>
                    <a:pt x="7" y="0"/>
                    <a:pt x="0" y="7"/>
                    <a:pt x="0" y="15"/>
                  </a:cubicBezTo>
                  <a:cubicBezTo>
                    <a:pt x="0" y="24"/>
                    <a:pt x="7" y="31"/>
                    <a:pt x="15" y="31"/>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1" name="íṧľiḑê"/>
            <p:cNvSpPr/>
            <p:nvPr/>
          </p:nvSpPr>
          <p:spPr bwMode="auto">
            <a:xfrm>
              <a:off x="6513513" y="3933825"/>
              <a:ext cx="180975" cy="49213"/>
            </a:xfrm>
            <a:custGeom>
              <a:avLst/>
              <a:gdLst>
                <a:gd name="T0" fmla="*/ 45 w 60"/>
                <a:gd name="T1" fmla="*/ 2 h 16"/>
                <a:gd name="T2" fmla="*/ 15 w 60"/>
                <a:gd name="T3" fmla="*/ 2 h 16"/>
                <a:gd name="T4" fmla="*/ 0 w 60"/>
                <a:gd name="T5" fmla="*/ 16 h 16"/>
                <a:gd name="T6" fmla="*/ 0 w 60"/>
                <a:gd name="T7" fmla="*/ 15 h 16"/>
                <a:gd name="T8" fmla="*/ 15 w 60"/>
                <a:gd name="T9" fmla="*/ 0 h 16"/>
                <a:gd name="T10" fmla="*/ 45 w 60"/>
                <a:gd name="T11" fmla="*/ 0 h 16"/>
                <a:gd name="T12" fmla="*/ 60 w 60"/>
                <a:gd name="T13" fmla="*/ 15 h 16"/>
                <a:gd name="T14" fmla="*/ 60 w 60"/>
                <a:gd name="T15" fmla="*/ 16 h 16"/>
                <a:gd name="T16" fmla="*/ 45 w 60"/>
                <a:gd name="T1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6">
                  <a:moveTo>
                    <a:pt x="45" y="2"/>
                  </a:moveTo>
                  <a:cubicBezTo>
                    <a:pt x="15" y="2"/>
                    <a:pt x="15" y="2"/>
                    <a:pt x="15" y="2"/>
                  </a:cubicBezTo>
                  <a:cubicBezTo>
                    <a:pt x="7" y="2"/>
                    <a:pt x="1" y="8"/>
                    <a:pt x="0" y="16"/>
                  </a:cubicBezTo>
                  <a:cubicBezTo>
                    <a:pt x="0" y="15"/>
                    <a:pt x="0" y="15"/>
                    <a:pt x="0" y="15"/>
                  </a:cubicBezTo>
                  <a:cubicBezTo>
                    <a:pt x="0" y="7"/>
                    <a:pt x="7" y="0"/>
                    <a:pt x="15" y="0"/>
                  </a:cubicBezTo>
                  <a:cubicBezTo>
                    <a:pt x="45" y="0"/>
                    <a:pt x="45" y="0"/>
                    <a:pt x="45" y="0"/>
                  </a:cubicBezTo>
                  <a:cubicBezTo>
                    <a:pt x="54" y="0"/>
                    <a:pt x="60" y="7"/>
                    <a:pt x="60" y="15"/>
                  </a:cubicBezTo>
                  <a:cubicBezTo>
                    <a:pt x="60" y="16"/>
                    <a:pt x="60" y="16"/>
                    <a:pt x="60" y="16"/>
                  </a:cubicBezTo>
                  <a:cubicBezTo>
                    <a:pt x="60" y="8"/>
                    <a:pt x="53" y="2"/>
                    <a:pt x="45" y="2"/>
                  </a:cubicBezTo>
                  <a:close/>
                </a:path>
              </a:pathLst>
            </a:custGeom>
            <a:solidFill>
              <a:srgbClr val="52F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2" name="iṣļîde"/>
            <p:cNvSpPr/>
            <p:nvPr/>
          </p:nvSpPr>
          <p:spPr bwMode="auto">
            <a:xfrm>
              <a:off x="5611813" y="4379913"/>
              <a:ext cx="1025525" cy="222250"/>
            </a:xfrm>
            <a:custGeom>
              <a:avLst/>
              <a:gdLst>
                <a:gd name="T0" fmla="*/ 303 w 340"/>
                <a:gd name="T1" fmla="*/ 74 h 74"/>
                <a:gd name="T2" fmla="*/ 37 w 340"/>
                <a:gd name="T3" fmla="*/ 74 h 74"/>
                <a:gd name="T4" fmla="*/ 0 w 340"/>
                <a:gd name="T5" fmla="*/ 37 h 74"/>
                <a:gd name="T6" fmla="*/ 37 w 340"/>
                <a:gd name="T7" fmla="*/ 0 h 74"/>
                <a:gd name="T8" fmla="*/ 303 w 340"/>
                <a:gd name="T9" fmla="*/ 0 h 74"/>
                <a:gd name="T10" fmla="*/ 340 w 340"/>
                <a:gd name="T11" fmla="*/ 37 h 74"/>
                <a:gd name="T12" fmla="*/ 303 w 340"/>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340" h="74">
                  <a:moveTo>
                    <a:pt x="303" y="74"/>
                  </a:moveTo>
                  <a:cubicBezTo>
                    <a:pt x="37" y="74"/>
                    <a:pt x="37" y="74"/>
                    <a:pt x="37" y="74"/>
                  </a:cubicBezTo>
                  <a:cubicBezTo>
                    <a:pt x="17" y="74"/>
                    <a:pt x="0" y="57"/>
                    <a:pt x="0" y="37"/>
                  </a:cubicBezTo>
                  <a:cubicBezTo>
                    <a:pt x="0" y="17"/>
                    <a:pt x="17" y="0"/>
                    <a:pt x="37" y="0"/>
                  </a:cubicBezTo>
                  <a:cubicBezTo>
                    <a:pt x="303" y="0"/>
                    <a:pt x="303" y="0"/>
                    <a:pt x="303" y="0"/>
                  </a:cubicBezTo>
                  <a:cubicBezTo>
                    <a:pt x="324" y="0"/>
                    <a:pt x="340" y="17"/>
                    <a:pt x="340" y="37"/>
                  </a:cubicBezTo>
                  <a:cubicBezTo>
                    <a:pt x="340" y="57"/>
                    <a:pt x="324" y="74"/>
                    <a:pt x="303" y="74"/>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3" name="î$1iďe"/>
            <p:cNvSpPr/>
            <p:nvPr/>
          </p:nvSpPr>
          <p:spPr bwMode="auto">
            <a:xfrm>
              <a:off x="5611813" y="4379913"/>
              <a:ext cx="1025525" cy="117475"/>
            </a:xfrm>
            <a:custGeom>
              <a:avLst/>
              <a:gdLst>
                <a:gd name="T0" fmla="*/ 37 w 340"/>
                <a:gd name="T1" fmla="*/ 4 h 39"/>
                <a:gd name="T2" fmla="*/ 303 w 340"/>
                <a:gd name="T3" fmla="*/ 4 h 39"/>
                <a:gd name="T4" fmla="*/ 340 w 340"/>
                <a:gd name="T5" fmla="*/ 39 h 39"/>
                <a:gd name="T6" fmla="*/ 340 w 340"/>
                <a:gd name="T7" fmla="*/ 37 h 39"/>
                <a:gd name="T8" fmla="*/ 303 w 340"/>
                <a:gd name="T9" fmla="*/ 0 h 39"/>
                <a:gd name="T10" fmla="*/ 37 w 340"/>
                <a:gd name="T11" fmla="*/ 0 h 39"/>
                <a:gd name="T12" fmla="*/ 0 w 340"/>
                <a:gd name="T13" fmla="*/ 37 h 39"/>
                <a:gd name="T14" fmla="*/ 0 w 340"/>
                <a:gd name="T15" fmla="*/ 39 h 39"/>
                <a:gd name="T16" fmla="*/ 37 w 340"/>
                <a:gd name="T17"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39">
                  <a:moveTo>
                    <a:pt x="37" y="4"/>
                  </a:moveTo>
                  <a:cubicBezTo>
                    <a:pt x="303" y="4"/>
                    <a:pt x="303" y="4"/>
                    <a:pt x="303" y="4"/>
                  </a:cubicBezTo>
                  <a:cubicBezTo>
                    <a:pt x="323" y="4"/>
                    <a:pt x="339" y="19"/>
                    <a:pt x="340" y="39"/>
                  </a:cubicBezTo>
                  <a:cubicBezTo>
                    <a:pt x="340" y="38"/>
                    <a:pt x="340" y="38"/>
                    <a:pt x="340" y="37"/>
                  </a:cubicBezTo>
                  <a:cubicBezTo>
                    <a:pt x="340" y="17"/>
                    <a:pt x="324" y="0"/>
                    <a:pt x="303" y="0"/>
                  </a:cubicBezTo>
                  <a:cubicBezTo>
                    <a:pt x="37" y="0"/>
                    <a:pt x="37" y="0"/>
                    <a:pt x="37" y="0"/>
                  </a:cubicBezTo>
                  <a:cubicBezTo>
                    <a:pt x="17" y="0"/>
                    <a:pt x="0" y="17"/>
                    <a:pt x="0" y="37"/>
                  </a:cubicBezTo>
                  <a:cubicBezTo>
                    <a:pt x="0" y="38"/>
                    <a:pt x="0" y="38"/>
                    <a:pt x="0" y="39"/>
                  </a:cubicBezTo>
                  <a:cubicBezTo>
                    <a:pt x="1" y="19"/>
                    <a:pt x="17" y="4"/>
                    <a:pt x="37" y="4"/>
                  </a:cubicBezTo>
                  <a:close/>
                </a:path>
              </a:pathLst>
            </a:custGeom>
            <a:solidFill>
              <a:srgbClr val="70FF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4" name="íşlíḑè"/>
            <p:cNvSpPr/>
            <p:nvPr/>
          </p:nvSpPr>
          <p:spPr bwMode="auto">
            <a:xfrm>
              <a:off x="5708651" y="3408363"/>
              <a:ext cx="831850" cy="871538"/>
            </a:xfrm>
            <a:custGeom>
              <a:avLst/>
              <a:gdLst>
                <a:gd name="T0" fmla="*/ 183 w 276"/>
                <a:gd name="T1" fmla="*/ 290 h 290"/>
                <a:gd name="T2" fmla="*/ 87 w 276"/>
                <a:gd name="T3" fmla="*/ 290 h 290"/>
                <a:gd name="T4" fmla="*/ 17 w 276"/>
                <a:gd name="T5" fmla="*/ 220 h 290"/>
                <a:gd name="T6" fmla="*/ 0 w 276"/>
                <a:gd name="T7" fmla="*/ 69 h 290"/>
                <a:gd name="T8" fmla="*/ 70 w 276"/>
                <a:gd name="T9" fmla="*/ 0 h 290"/>
                <a:gd name="T10" fmla="*/ 206 w 276"/>
                <a:gd name="T11" fmla="*/ 0 h 290"/>
                <a:gd name="T12" fmla="*/ 276 w 276"/>
                <a:gd name="T13" fmla="*/ 69 h 290"/>
                <a:gd name="T14" fmla="*/ 253 w 276"/>
                <a:gd name="T15" fmla="*/ 220 h 290"/>
                <a:gd name="T16" fmla="*/ 183 w 276"/>
                <a:gd name="T17" fmla="*/ 290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290">
                  <a:moveTo>
                    <a:pt x="183" y="290"/>
                  </a:moveTo>
                  <a:cubicBezTo>
                    <a:pt x="87" y="290"/>
                    <a:pt x="87" y="290"/>
                    <a:pt x="87" y="290"/>
                  </a:cubicBezTo>
                  <a:cubicBezTo>
                    <a:pt x="49" y="290"/>
                    <a:pt x="17" y="259"/>
                    <a:pt x="17" y="220"/>
                  </a:cubicBezTo>
                  <a:cubicBezTo>
                    <a:pt x="0" y="69"/>
                    <a:pt x="0" y="69"/>
                    <a:pt x="0" y="69"/>
                  </a:cubicBezTo>
                  <a:cubicBezTo>
                    <a:pt x="0" y="31"/>
                    <a:pt x="31" y="0"/>
                    <a:pt x="70" y="0"/>
                  </a:cubicBezTo>
                  <a:cubicBezTo>
                    <a:pt x="206" y="0"/>
                    <a:pt x="206" y="0"/>
                    <a:pt x="206" y="0"/>
                  </a:cubicBezTo>
                  <a:cubicBezTo>
                    <a:pt x="245" y="0"/>
                    <a:pt x="276" y="31"/>
                    <a:pt x="276" y="69"/>
                  </a:cubicBezTo>
                  <a:cubicBezTo>
                    <a:pt x="253" y="220"/>
                    <a:pt x="253" y="220"/>
                    <a:pt x="253" y="220"/>
                  </a:cubicBezTo>
                  <a:cubicBezTo>
                    <a:pt x="253" y="259"/>
                    <a:pt x="222" y="290"/>
                    <a:pt x="183" y="290"/>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5" name="išļiḓe"/>
            <p:cNvSpPr/>
            <p:nvPr/>
          </p:nvSpPr>
          <p:spPr bwMode="auto">
            <a:xfrm>
              <a:off x="5708651" y="3408363"/>
              <a:ext cx="831850" cy="209550"/>
            </a:xfrm>
            <a:custGeom>
              <a:avLst/>
              <a:gdLst>
                <a:gd name="T0" fmla="*/ 70 w 276"/>
                <a:gd name="T1" fmla="*/ 3 h 70"/>
                <a:gd name="T2" fmla="*/ 206 w 276"/>
                <a:gd name="T3" fmla="*/ 3 h 70"/>
                <a:gd name="T4" fmla="*/ 276 w 276"/>
                <a:gd name="T5" fmla="*/ 70 h 70"/>
                <a:gd name="T6" fmla="*/ 276 w 276"/>
                <a:gd name="T7" fmla="*/ 69 h 70"/>
                <a:gd name="T8" fmla="*/ 206 w 276"/>
                <a:gd name="T9" fmla="*/ 0 h 70"/>
                <a:gd name="T10" fmla="*/ 70 w 276"/>
                <a:gd name="T11" fmla="*/ 0 h 70"/>
                <a:gd name="T12" fmla="*/ 0 w 276"/>
                <a:gd name="T13" fmla="*/ 69 h 70"/>
                <a:gd name="T14" fmla="*/ 0 w 276"/>
                <a:gd name="T15" fmla="*/ 70 h 70"/>
                <a:gd name="T16" fmla="*/ 70 w 276"/>
                <a:gd name="T17" fmla="*/ 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70">
                  <a:moveTo>
                    <a:pt x="70" y="3"/>
                  </a:moveTo>
                  <a:cubicBezTo>
                    <a:pt x="206" y="3"/>
                    <a:pt x="206" y="3"/>
                    <a:pt x="206" y="3"/>
                  </a:cubicBezTo>
                  <a:cubicBezTo>
                    <a:pt x="244" y="3"/>
                    <a:pt x="275" y="33"/>
                    <a:pt x="276" y="70"/>
                  </a:cubicBezTo>
                  <a:cubicBezTo>
                    <a:pt x="276" y="69"/>
                    <a:pt x="276" y="69"/>
                    <a:pt x="276" y="69"/>
                  </a:cubicBezTo>
                  <a:cubicBezTo>
                    <a:pt x="276" y="31"/>
                    <a:pt x="245" y="0"/>
                    <a:pt x="206" y="0"/>
                  </a:cubicBezTo>
                  <a:cubicBezTo>
                    <a:pt x="70" y="0"/>
                    <a:pt x="70" y="0"/>
                    <a:pt x="70" y="0"/>
                  </a:cubicBezTo>
                  <a:cubicBezTo>
                    <a:pt x="31" y="0"/>
                    <a:pt x="0" y="31"/>
                    <a:pt x="0" y="69"/>
                  </a:cubicBezTo>
                  <a:cubicBezTo>
                    <a:pt x="0" y="70"/>
                    <a:pt x="0" y="70"/>
                    <a:pt x="0" y="70"/>
                  </a:cubicBezTo>
                  <a:cubicBezTo>
                    <a:pt x="1" y="33"/>
                    <a:pt x="32" y="3"/>
                    <a:pt x="70" y="3"/>
                  </a:cubicBezTo>
                  <a:close/>
                </a:path>
              </a:pathLst>
            </a:custGeom>
            <a:solidFill>
              <a:srgbClr val="52FF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6" name="ï$líḍé"/>
            <p:cNvSpPr/>
            <p:nvPr/>
          </p:nvSpPr>
          <p:spPr bwMode="auto">
            <a:xfrm>
              <a:off x="5721351" y="4545013"/>
              <a:ext cx="806450" cy="98425"/>
            </a:xfrm>
            <a:custGeom>
              <a:avLst/>
              <a:gdLst>
                <a:gd name="T0" fmla="*/ 252 w 268"/>
                <a:gd name="T1" fmla="*/ 33 h 33"/>
                <a:gd name="T2" fmla="*/ 17 w 268"/>
                <a:gd name="T3" fmla="*/ 33 h 33"/>
                <a:gd name="T4" fmla="*/ 0 w 268"/>
                <a:gd name="T5" fmla="*/ 17 h 33"/>
                <a:gd name="T6" fmla="*/ 17 w 268"/>
                <a:gd name="T7" fmla="*/ 0 h 33"/>
                <a:gd name="T8" fmla="*/ 252 w 268"/>
                <a:gd name="T9" fmla="*/ 0 h 33"/>
                <a:gd name="T10" fmla="*/ 268 w 268"/>
                <a:gd name="T11" fmla="*/ 17 h 33"/>
                <a:gd name="T12" fmla="*/ 252 w 268"/>
                <a:gd name="T13" fmla="*/ 33 h 33"/>
              </a:gdLst>
              <a:ahLst/>
              <a:cxnLst>
                <a:cxn ang="0">
                  <a:pos x="T0" y="T1"/>
                </a:cxn>
                <a:cxn ang="0">
                  <a:pos x="T2" y="T3"/>
                </a:cxn>
                <a:cxn ang="0">
                  <a:pos x="T4" y="T5"/>
                </a:cxn>
                <a:cxn ang="0">
                  <a:pos x="T6" y="T7"/>
                </a:cxn>
                <a:cxn ang="0">
                  <a:pos x="T8" y="T9"/>
                </a:cxn>
                <a:cxn ang="0">
                  <a:pos x="T10" y="T11"/>
                </a:cxn>
                <a:cxn ang="0">
                  <a:pos x="T12" y="T13"/>
                </a:cxn>
              </a:cxnLst>
              <a:rect l="0" t="0" r="r" b="b"/>
              <a:pathLst>
                <a:path w="268" h="33">
                  <a:moveTo>
                    <a:pt x="252" y="33"/>
                  </a:moveTo>
                  <a:cubicBezTo>
                    <a:pt x="17" y="33"/>
                    <a:pt x="17" y="33"/>
                    <a:pt x="17" y="33"/>
                  </a:cubicBezTo>
                  <a:cubicBezTo>
                    <a:pt x="8" y="33"/>
                    <a:pt x="0" y="26"/>
                    <a:pt x="0" y="17"/>
                  </a:cubicBezTo>
                  <a:cubicBezTo>
                    <a:pt x="0" y="8"/>
                    <a:pt x="8" y="0"/>
                    <a:pt x="17" y="0"/>
                  </a:cubicBezTo>
                  <a:cubicBezTo>
                    <a:pt x="252" y="0"/>
                    <a:pt x="252" y="0"/>
                    <a:pt x="252" y="0"/>
                  </a:cubicBezTo>
                  <a:cubicBezTo>
                    <a:pt x="261" y="0"/>
                    <a:pt x="268" y="8"/>
                    <a:pt x="268" y="17"/>
                  </a:cubicBezTo>
                  <a:cubicBezTo>
                    <a:pt x="268" y="26"/>
                    <a:pt x="261" y="33"/>
                    <a:pt x="252" y="33"/>
                  </a:cubicBezTo>
                  <a:close/>
                </a:path>
              </a:pathLst>
            </a:custGeom>
            <a:solidFill>
              <a:srgbClr val="224D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7" name="íṩliḋé"/>
            <p:cNvSpPr/>
            <p:nvPr/>
          </p:nvSpPr>
          <p:spPr bwMode="auto">
            <a:xfrm>
              <a:off x="5910263" y="4641850"/>
              <a:ext cx="428625" cy="98425"/>
            </a:xfrm>
            <a:custGeom>
              <a:avLst/>
              <a:gdLst>
                <a:gd name="T0" fmla="*/ 131 w 142"/>
                <a:gd name="T1" fmla="*/ 33 h 33"/>
                <a:gd name="T2" fmla="*/ 11 w 142"/>
                <a:gd name="T3" fmla="*/ 33 h 33"/>
                <a:gd name="T4" fmla="*/ 0 w 142"/>
                <a:gd name="T5" fmla="*/ 22 h 33"/>
                <a:gd name="T6" fmla="*/ 0 w 142"/>
                <a:gd name="T7" fmla="*/ 12 h 33"/>
                <a:gd name="T8" fmla="*/ 11 w 142"/>
                <a:gd name="T9" fmla="*/ 0 h 33"/>
                <a:gd name="T10" fmla="*/ 131 w 142"/>
                <a:gd name="T11" fmla="*/ 0 h 33"/>
                <a:gd name="T12" fmla="*/ 142 w 142"/>
                <a:gd name="T13" fmla="*/ 12 h 33"/>
                <a:gd name="T14" fmla="*/ 142 w 142"/>
                <a:gd name="T15" fmla="*/ 22 h 33"/>
                <a:gd name="T16" fmla="*/ 131 w 14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33">
                  <a:moveTo>
                    <a:pt x="131" y="33"/>
                  </a:moveTo>
                  <a:cubicBezTo>
                    <a:pt x="11" y="33"/>
                    <a:pt x="11" y="33"/>
                    <a:pt x="11" y="33"/>
                  </a:cubicBezTo>
                  <a:cubicBezTo>
                    <a:pt x="5" y="33"/>
                    <a:pt x="0" y="28"/>
                    <a:pt x="0" y="22"/>
                  </a:cubicBezTo>
                  <a:cubicBezTo>
                    <a:pt x="0" y="12"/>
                    <a:pt x="0" y="12"/>
                    <a:pt x="0" y="12"/>
                  </a:cubicBezTo>
                  <a:cubicBezTo>
                    <a:pt x="0" y="5"/>
                    <a:pt x="5" y="0"/>
                    <a:pt x="11" y="0"/>
                  </a:cubicBezTo>
                  <a:cubicBezTo>
                    <a:pt x="131" y="0"/>
                    <a:pt x="131" y="0"/>
                    <a:pt x="131" y="0"/>
                  </a:cubicBezTo>
                  <a:cubicBezTo>
                    <a:pt x="137" y="0"/>
                    <a:pt x="142" y="5"/>
                    <a:pt x="142" y="12"/>
                  </a:cubicBezTo>
                  <a:cubicBezTo>
                    <a:pt x="142" y="22"/>
                    <a:pt x="142" y="22"/>
                    <a:pt x="142" y="22"/>
                  </a:cubicBezTo>
                  <a:cubicBezTo>
                    <a:pt x="142" y="28"/>
                    <a:pt x="137" y="33"/>
                    <a:pt x="131" y="33"/>
                  </a:cubicBezTo>
                  <a:close/>
                </a:path>
              </a:pathLst>
            </a:custGeom>
            <a:solidFill>
              <a:srgbClr val="224D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8" name="iṧliḋê"/>
            <p:cNvSpPr/>
            <p:nvPr/>
          </p:nvSpPr>
          <p:spPr bwMode="auto">
            <a:xfrm>
              <a:off x="5721351" y="4545013"/>
              <a:ext cx="806450" cy="50800"/>
            </a:xfrm>
            <a:custGeom>
              <a:avLst/>
              <a:gdLst>
                <a:gd name="T0" fmla="*/ 17 w 268"/>
                <a:gd name="T1" fmla="*/ 1 h 17"/>
                <a:gd name="T2" fmla="*/ 252 w 268"/>
                <a:gd name="T3" fmla="*/ 1 h 17"/>
                <a:gd name="T4" fmla="*/ 268 w 268"/>
                <a:gd name="T5" fmla="*/ 17 h 17"/>
                <a:gd name="T6" fmla="*/ 268 w 268"/>
                <a:gd name="T7" fmla="*/ 17 h 17"/>
                <a:gd name="T8" fmla="*/ 252 w 268"/>
                <a:gd name="T9" fmla="*/ 0 h 17"/>
                <a:gd name="T10" fmla="*/ 17 w 268"/>
                <a:gd name="T11" fmla="*/ 0 h 17"/>
                <a:gd name="T12" fmla="*/ 0 w 268"/>
                <a:gd name="T13" fmla="*/ 17 h 17"/>
                <a:gd name="T14" fmla="*/ 0 w 268"/>
                <a:gd name="T15" fmla="*/ 17 h 17"/>
                <a:gd name="T16" fmla="*/ 17 w 268"/>
                <a:gd name="T17" fmla="*/ 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8" h="17">
                  <a:moveTo>
                    <a:pt x="17" y="1"/>
                  </a:moveTo>
                  <a:cubicBezTo>
                    <a:pt x="252" y="1"/>
                    <a:pt x="252" y="1"/>
                    <a:pt x="252" y="1"/>
                  </a:cubicBezTo>
                  <a:cubicBezTo>
                    <a:pt x="260" y="1"/>
                    <a:pt x="268" y="8"/>
                    <a:pt x="268" y="17"/>
                  </a:cubicBezTo>
                  <a:cubicBezTo>
                    <a:pt x="268" y="17"/>
                    <a:pt x="268" y="17"/>
                    <a:pt x="268" y="17"/>
                  </a:cubicBezTo>
                  <a:cubicBezTo>
                    <a:pt x="268" y="8"/>
                    <a:pt x="261" y="0"/>
                    <a:pt x="252" y="0"/>
                  </a:cubicBezTo>
                  <a:cubicBezTo>
                    <a:pt x="17" y="0"/>
                    <a:pt x="17" y="0"/>
                    <a:pt x="17" y="0"/>
                  </a:cubicBezTo>
                  <a:cubicBezTo>
                    <a:pt x="8" y="0"/>
                    <a:pt x="0" y="8"/>
                    <a:pt x="0" y="17"/>
                  </a:cubicBezTo>
                  <a:cubicBezTo>
                    <a:pt x="0" y="17"/>
                    <a:pt x="0" y="17"/>
                    <a:pt x="0" y="17"/>
                  </a:cubicBezTo>
                  <a:cubicBezTo>
                    <a:pt x="1" y="8"/>
                    <a:pt x="8" y="1"/>
                    <a:pt x="17" y="1"/>
                  </a:cubicBezTo>
                  <a:close/>
                </a:path>
              </a:pathLst>
            </a:custGeom>
            <a:solidFill>
              <a:srgbClr val="2293F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39" name="îṡľíḍê"/>
            <p:cNvSpPr/>
            <p:nvPr/>
          </p:nvSpPr>
          <p:spPr bwMode="auto">
            <a:xfrm>
              <a:off x="5789613" y="4619625"/>
              <a:ext cx="669925" cy="50800"/>
            </a:xfrm>
            <a:custGeom>
              <a:avLst/>
              <a:gdLst>
                <a:gd name="T0" fmla="*/ 214 w 222"/>
                <a:gd name="T1" fmla="*/ 17 h 17"/>
                <a:gd name="T2" fmla="*/ 8 w 222"/>
                <a:gd name="T3" fmla="*/ 17 h 17"/>
                <a:gd name="T4" fmla="*/ 0 w 222"/>
                <a:gd name="T5" fmla="*/ 9 h 17"/>
                <a:gd name="T6" fmla="*/ 8 w 222"/>
                <a:gd name="T7" fmla="*/ 0 h 17"/>
                <a:gd name="T8" fmla="*/ 214 w 222"/>
                <a:gd name="T9" fmla="*/ 0 h 17"/>
                <a:gd name="T10" fmla="*/ 222 w 222"/>
                <a:gd name="T11" fmla="*/ 9 h 17"/>
                <a:gd name="T12" fmla="*/ 214 w 222"/>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22" h="17">
                  <a:moveTo>
                    <a:pt x="214" y="17"/>
                  </a:moveTo>
                  <a:cubicBezTo>
                    <a:pt x="8" y="17"/>
                    <a:pt x="8" y="17"/>
                    <a:pt x="8" y="17"/>
                  </a:cubicBezTo>
                  <a:cubicBezTo>
                    <a:pt x="3" y="17"/>
                    <a:pt x="0" y="13"/>
                    <a:pt x="0" y="9"/>
                  </a:cubicBezTo>
                  <a:cubicBezTo>
                    <a:pt x="0" y="4"/>
                    <a:pt x="3" y="0"/>
                    <a:pt x="8" y="0"/>
                  </a:cubicBezTo>
                  <a:cubicBezTo>
                    <a:pt x="214" y="0"/>
                    <a:pt x="214" y="0"/>
                    <a:pt x="214" y="0"/>
                  </a:cubicBezTo>
                  <a:cubicBezTo>
                    <a:pt x="219" y="0"/>
                    <a:pt x="222" y="4"/>
                    <a:pt x="222" y="9"/>
                  </a:cubicBezTo>
                  <a:cubicBezTo>
                    <a:pt x="222" y="13"/>
                    <a:pt x="219" y="17"/>
                    <a:pt x="214" y="17"/>
                  </a:cubicBezTo>
                  <a:close/>
                </a:path>
              </a:pathLst>
            </a:custGeom>
            <a:solidFill>
              <a:srgbClr val="2273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0" name="ïslïďé"/>
            <p:cNvSpPr/>
            <p:nvPr/>
          </p:nvSpPr>
          <p:spPr bwMode="auto">
            <a:xfrm>
              <a:off x="5789613" y="4619625"/>
              <a:ext cx="669925" cy="26988"/>
            </a:xfrm>
            <a:custGeom>
              <a:avLst/>
              <a:gdLst>
                <a:gd name="T0" fmla="*/ 8 w 222"/>
                <a:gd name="T1" fmla="*/ 1 h 9"/>
                <a:gd name="T2" fmla="*/ 214 w 222"/>
                <a:gd name="T3" fmla="*/ 1 h 9"/>
                <a:gd name="T4" fmla="*/ 222 w 222"/>
                <a:gd name="T5" fmla="*/ 9 h 9"/>
                <a:gd name="T6" fmla="*/ 222 w 222"/>
                <a:gd name="T7" fmla="*/ 9 h 9"/>
                <a:gd name="T8" fmla="*/ 214 w 222"/>
                <a:gd name="T9" fmla="*/ 0 h 9"/>
                <a:gd name="T10" fmla="*/ 8 w 222"/>
                <a:gd name="T11" fmla="*/ 0 h 9"/>
                <a:gd name="T12" fmla="*/ 0 w 222"/>
                <a:gd name="T13" fmla="*/ 9 h 9"/>
                <a:gd name="T14" fmla="*/ 0 w 222"/>
                <a:gd name="T15" fmla="*/ 9 h 9"/>
                <a:gd name="T16" fmla="*/ 8 w 222"/>
                <a:gd name="T17" fmla="*/ 1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9">
                  <a:moveTo>
                    <a:pt x="8" y="1"/>
                  </a:moveTo>
                  <a:cubicBezTo>
                    <a:pt x="214" y="1"/>
                    <a:pt x="214" y="1"/>
                    <a:pt x="214" y="1"/>
                  </a:cubicBezTo>
                  <a:cubicBezTo>
                    <a:pt x="219" y="1"/>
                    <a:pt x="222" y="4"/>
                    <a:pt x="222" y="9"/>
                  </a:cubicBezTo>
                  <a:cubicBezTo>
                    <a:pt x="222" y="9"/>
                    <a:pt x="222" y="9"/>
                    <a:pt x="222" y="9"/>
                  </a:cubicBezTo>
                  <a:cubicBezTo>
                    <a:pt x="222" y="4"/>
                    <a:pt x="219" y="0"/>
                    <a:pt x="214" y="0"/>
                  </a:cubicBezTo>
                  <a:cubicBezTo>
                    <a:pt x="8" y="0"/>
                    <a:pt x="8" y="0"/>
                    <a:pt x="8" y="0"/>
                  </a:cubicBezTo>
                  <a:cubicBezTo>
                    <a:pt x="3" y="0"/>
                    <a:pt x="0" y="4"/>
                    <a:pt x="0" y="9"/>
                  </a:cubicBezTo>
                  <a:cubicBezTo>
                    <a:pt x="0" y="9"/>
                    <a:pt x="0" y="9"/>
                    <a:pt x="0" y="9"/>
                  </a:cubicBezTo>
                  <a:cubicBezTo>
                    <a:pt x="0" y="4"/>
                    <a:pt x="4" y="1"/>
                    <a:pt x="8" y="1"/>
                  </a:cubicBezTo>
                  <a:close/>
                </a:path>
              </a:pathLst>
            </a:custGeom>
            <a:solidFill>
              <a:srgbClr val="22B2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1" name="íşḷîḓê"/>
            <p:cNvSpPr/>
            <p:nvPr/>
          </p:nvSpPr>
          <p:spPr bwMode="auto">
            <a:xfrm>
              <a:off x="6078538" y="5157788"/>
              <a:ext cx="90488" cy="123825"/>
            </a:xfrm>
            <a:custGeom>
              <a:avLst/>
              <a:gdLst>
                <a:gd name="T0" fmla="*/ 0 w 30"/>
                <a:gd name="T1" fmla="*/ 41 h 41"/>
                <a:gd name="T2" fmla="*/ 0 w 30"/>
                <a:gd name="T3" fmla="*/ 15 h 41"/>
                <a:gd name="T4" fmla="*/ 15 w 30"/>
                <a:gd name="T5" fmla="*/ 0 h 41"/>
                <a:gd name="T6" fmla="*/ 30 w 30"/>
                <a:gd name="T7" fmla="*/ 15 h 41"/>
                <a:gd name="T8" fmla="*/ 30 w 30"/>
                <a:gd name="T9" fmla="*/ 41 h 41"/>
              </a:gdLst>
              <a:ahLst/>
              <a:cxnLst>
                <a:cxn ang="0">
                  <a:pos x="T0" y="T1"/>
                </a:cxn>
                <a:cxn ang="0">
                  <a:pos x="T2" y="T3"/>
                </a:cxn>
                <a:cxn ang="0">
                  <a:pos x="T4" y="T5"/>
                </a:cxn>
                <a:cxn ang="0">
                  <a:pos x="T6" y="T7"/>
                </a:cxn>
                <a:cxn ang="0">
                  <a:pos x="T8" y="T9"/>
                </a:cxn>
              </a:cxnLst>
              <a:rect l="0" t="0" r="r" b="b"/>
              <a:pathLst>
                <a:path w="30" h="41">
                  <a:moveTo>
                    <a:pt x="0" y="41"/>
                  </a:moveTo>
                  <a:cubicBezTo>
                    <a:pt x="0" y="15"/>
                    <a:pt x="0" y="15"/>
                    <a:pt x="0" y="15"/>
                  </a:cubicBezTo>
                  <a:cubicBezTo>
                    <a:pt x="0" y="7"/>
                    <a:pt x="7" y="0"/>
                    <a:pt x="15" y="0"/>
                  </a:cubicBezTo>
                  <a:cubicBezTo>
                    <a:pt x="23" y="0"/>
                    <a:pt x="30" y="7"/>
                    <a:pt x="30" y="15"/>
                  </a:cubicBezTo>
                  <a:cubicBezTo>
                    <a:pt x="30" y="41"/>
                    <a:pt x="30" y="41"/>
                    <a:pt x="30" y="41"/>
                  </a:cubicBezTo>
                </a:path>
              </a:pathLst>
            </a:custGeom>
            <a:solidFill>
              <a:srgbClr val="22A4F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2" name="ïsḻíḓè"/>
            <p:cNvSpPr/>
            <p:nvPr/>
          </p:nvSpPr>
          <p:spPr bwMode="auto">
            <a:xfrm>
              <a:off x="5768976" y="5230813"/>
              <a:ext cx="728663" cy="134938"/>
            </a:xfrm>
            <a:custGeom>
              <a:avLst/>
              <a:gdLst>
                <a:gd name="T0" fmla="*/ 7 w 242"/>
                <a:gd name="T1" fmla="*/ 44 h 45"/>
                <a:gd name="T2" fmla="*/ 1 w 242"/>
                <a:gd name="T3" fmla="*/ 41 h 45"/>
                <a:gd name="T4" fmla="*/ 4 w 242"/>
                <a:gd name="T5" fmla="*/ 33 h 45"/>
                <a:gd name="T6" fmla="*/ 238 w 242"/>
                <a:gd name="T7" fmla="*/ 33 h 45"/>
                <a:gd name="T8" fmla="*/ 241 w 242"/>
                <a:gd name="T9" fmla="*/ 41 h 45"/>
                <a:gd name="T10" fmla="*/ 233 w 242"/>
                <a:gd name="T11" fmla="*/ 44 h 45"/>
                <a:gd name="T12" fmla="*/ 9 w 242"/>
                <a:gd name="T13" fmla="*/ 44 h 45"/>
                <a:gd name="T14" fmla="*/ 7 w 242"/>
                <a:gd name="T15" fmla="*/ 44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45">
                  <a:moveTo>
                    <a:pt x="7" y="44"/>
                  </a:moveTo>
                  <a:cubicBezTo>
                    <a:pt x="5" y="44"/>
                    <a:pt x="2" y="43"/>
                    <a:pt x="1" y="41"/>
                  </a:cubicBezTo>
                  <a:cubicBezTo>
                    <a:pt x="0" y="38"/>
                    <a:pt x="1" y="35"/>
                    <a:pt x="4" y="33"/>
                  </a:cubicBezTo>
                  <a:cubicBezTo>
                    <a:pt x="79" y="0"/>
                    <a:pt x="164" y="0"/>
                    <a:pt x="238" y="33"/>
                  </a:cubicBezTo>
                  <a:cubicBezTo>
                    <a:pt x="241" y="35"/>
                    <a:pt x="242" y="38"/>
                    <a:pt x="241" y="41"/>
                  </a:cubicBezTo>
                  <a:cubicBezTo>
                    <a:pt x="239" y="44"/>
                    <a:pt x="236" y="45"/>
                    <a:pt x="233" y="44"/>
                  </a:cubicBezTo>
                  <a:cubicBezTo>
                    <a:pt x="162" y="12"/>
                    <a:pt x="80" y="12"/>
                    <a:pt x="9" y="44"/>
                  </a:cubicBezTo>
                  <a:cubicBezTo>
                    <a:pt x="8" y="44"/>
                    <a:pt x="8" y="44"/>
                    <a:pt x="7" y="44"/>
                  </a:cubicBezTo>
                  <a:close/>
                </a:path>
              </a:pathLst>
            </a:custGeom>
            <a:solidFill>
              <a:srgbClr val="2273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3" name="îsḷîḋé"/>
            <p:cNvSpPr/>
            <p:nvPr/>
          </p:nvSpPr>
          <p:spPr bwMode="auto">
            <a:xfrm>
              <a:off x="6051551" y="5241925"/>
              <a:ext cx="153988" cy="57150"/>
            </a:xfrm>
            <a:custGeom>
              <a:avLst/>
              <a:gdLst>
                <a:gd name="T0" fmla="*/ 44 w 51"/>
                <a:gd name="T1" fmla="*/ 19 h 19"/>
                <a:gd name="T2" fmla="*/ 6 w 51"/>
                <a:gd name="T3" fmla="*/ 19 h 19"/>
                <a:gd name="T4" fmla="*/ 0 w 51"/>
                <a:gd name="T5" fmla="*/ 13 h 19"/>
                <a:gd name="T6" fmla="*/ 0 w 51"/>
                <a:gd name="T7" fmla="*/ 7 h 19"/>
                <a:gd name="T8" fmla="*/ 6 w 51"/>
                <a:gd name="T9" fmla="*/ 0 h 19"/>
                <a:gd name="T10" fmla="*/ 44 w 51"/>
                <a:gd name="T11" fmla="*/ 0 h 19"/>
                <a:gd name="T12" fmla="*/ 51 w 51"/>
                <a:gd name="T13" fmla="*/ 7 h 19"/>
                <a:gd name="T14" fmla="*/ 51 w 51"/>
                <a:gd name="T15" fmla="*/ 13 h 19"/>
                <a:gd name="T16" fmla="*/ 44 w 51"/>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9">
                  <a:moveTo>
                    <a:pt x="44" y="19"/>
                  </a:moveTo>
                  <a:cubicBezTo>
                    <a:pt x="6" y="19"/>
                    <a:pt x="6" y="19"/>
                    <a:pt x="6" y="19"/>
                  </a:cubicBezTo>
                  <a:cubicBezTo>
                    <a:pt x="3" y="19"/>
                    <a:pt x="0" y="16"/>
                    <a:pt x="0" y="13"/>
                  </a:cubicBezTo>
                  <a:cubicBezTo>
                    <a:pt x="0" y="7"/>
                    <a:pt x="0" y="7"/>
                    <a:pt x="0" y="7"/>
                  </a:cubicBezTo>
                  <a:cubicBezTo>
                    <a:pt x="0" y="3"/>
                    <a:pt x="3" y="0"/>
                    <a:pt x="6" y="0"/>
                  </a:cubicBezTo>
                  <a:cubicBezTo>
                    <a:pt x="44" y="0"/>
                    <a:pt x="44" y="0"/>
                    <a:pt x="44" y="0"/>
                  </a:cubicBezTo>
                  <a:cubicBezTo>
                    <a:pt x="48" y="0"/>
                    <a:pt x="51" y="3"/>
                    <a:pt x="51" y="7"/>
                  </a:cubicBezTo>
                  <a:cubicBezTo>
                    <a:pt x="51" y="13"/>
                    <a:pt x="51" y="13"/>
                    <a:pt x="51" y="13"/>
                  </a:cubicBezTo>
                  <a:cubicBezTo>
                    <a:pt x="51" y="16"/>
                    <a:pt x="48" y="19"/>
                    <a:pt x="44" y="19"/>
                  </a:cubicBezTo>
                  <a:close/>
                </a:path>
              </a:pathLst>
            </a:custGeom>
            <a:solidFill>
              <a:srgbClr val="224D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4" name="išļîḋè"/>
            <p:cNvSpPr/>
            <p:nvPr/>
          </p:nvSpPr>
          <p:spPr bwMode="auto">
            <a:xfrm>
              <a:off x="6115051" y="5272088"/>
              <a:ext cx="23813" cy="153988"/>
            </a:xfrm>
            <a:custGeom>
              <a:avLst/>
              <a:gdLst>
                <a:gd name="T0" fmla="*/ 4 w 8"/>
                <a:gd name="T1" fmla="*/ 51 h 51"/>
                <a:gd name="T2" fmla="*/ 4 w 8"/>
                <a:gd name="T3" fmla="*/ 51 h 51"/>
                <a:gd name="T4" fmla="*/ 0 w 8"/>
                <a:gd name="T5" fmla="*/ 47 h 51"/>
                <a:gd name="T6" fmla="*/ 0 w 8"/>
                <a:gd name="T7" fmla="*/ 4 h 51"/>
                <a:gd name="T8" fmla="*/ 4 w 8"/>
                <a:gd name="T9" fmla="*/ 0 h 51"/>
                <a:gd name="T10" fmla="*/ 8 w 8"/>
                <a:gd name="T11" fmla="*/ 4 h 51"/>
                <a:gd name="T12" fmla="*/ 8 w 8"/>
                <a:gd name="T13" fmla="*/ 47 h 51"/>
                <a:gd name="T14" fmla="*/ 4 w 8"/>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51">
                  <a:moveTo>
                    <a:pt x="4" y="51"/>
                  </a:moveTo>
                  <a:cubicBezTo>
                    <a:pt x="4" y="51"/>
                    <a:pt x="4" y="51"/>
                    <a:pt x="4" y="51"/>
                  </a:cubicBezTo>
                  <a:cubicBezTo>
                    <a:pt x="2" y="51"/>
                    <a:pt x="0" y="49"/>
                    <a:pt x="0" y="47"/>
                  </a:cubicBezTo>
                  <a:cubicBezTo>
                    <a:pt x="0" y="4"/>
                    <a:pt x="0" y="4"/>
                    <a:pt x="0" y="4"/>
                  </a:cubicBezTo>
                  <a:cubicBezTo>
                    <a:pt x="0" y="2"/>
                    <a:pt x="2" y="0"/>
                    <a:pt x="4" y="0"/>
                  </a:cubicBezTo>
                  <a:cubicBezTo>
                    <a:pt x="7" y="0"/>
                    <a:pt x="8" y="2"/>
                    <a:pt x="8" y="4"/>
                  </a:cubicBezTo>
                  <a:cubicBezTo>
                    <a:pt x="8" y="47"/>
                    <a:pt x="8" y="47"/>
                    <a:pt x="8" y="47"/>
                  </a:cubicBezTo>
                  <a:cubicBezTo>
                    <a:pt x="8" y="49"/>
                    <a:pt x="7" y="51"/>
                    <a:pt x="4" y="51"/>
                  </a:cubicBezTo>
                  <a:close/>
                </a:path>
              </a:pathLst>
            </a:custGeom>
            <a:solidFill>
              <a:srgbClr val="2273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5" name="îṥḷîḑe"/>
            <p:cNvSpPr/>
            <p:nvPr/>
          </p:nvSpPr>
          <p:spPr bwMode="auto">
            <a:xfrm>
              <a:off x="6094413" y="5375275"/>
              <a:ext cx="66675" cy="131763"/>
            </a:xfrm>
            <a:custGeom>
              <a:avLst/>
              <a:gdLst>
                <a:gd name="T0" fmla="*/ 11 w 22"/>
                <a:gd name="T1" fmla="*/ 44 h 44"/>
                <a:gd name="T2" fmla="*/ 11 w 22"/>
                <a:gd name="T3" fmla="*/ 44 h 44"/>
                <a:gd name="T4" fmla="*/ 0 w 22"/>
                <a:gd name="T5" fmla="*/ 33 h 44"/>
                <a:gd name="T6" fmla="*/ 0 w 22"/>
                <a:gd name="T7" fmla="*/ 12 h 44"/>
                <a:gd name="T8" fmla="*/ 11 w 22"/>
                <a:gd name="T9" fmla="*/ 0 h 44"/>
                <a:gd name="T10" fmla="*/ 22 w 22"/>
                <a:gd name="T11" fmla="*/ 12 h 44"/>
                <a:gd name="T12" fmla="*/ 22 w 22"/>
                <a:gd name="T13" fmla="*/ 33 h 44"/>
                <a:gd name="T14" fmla="*/ 11 w 2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4">
                  <a:moveTo>
                    <a:pt x="11" y="44"/>
                  </a:moveTo>
                  <a:cubicBezTo>
                    <a:pt x="11" y="44"/>
                    <a:pt x="11" y="44"/>
                    <a:pt x="11" y="44"/>
                  </a:cubicBezTo>
                  <a:cubicBezTo>
                    <a:pt x="5" y="44"/>
                    <a:pt x="0" y="39"/>
                    <a:pt x="0" y="33"/>
                  </a:cubicBezTo>
                  <a:cubicBezTo>
                    <a:pt x="0" y="12"/>
                    <a:pt x="0" y="12"/>
                    <a:pt x="0" y="12"/>
                  </a:cubicBezTo>
                  <a:cubicBezTo>
                    <a:pt x="0" y="5"/>
                    <a:pt x="5" y="0"/>
                    <a:pt x="11" y="0"/>
                  </a:cubicBezTo>
                  <a:cubicBezTo>
                    <a:pt x="17" y="0"/>
                    <a:pt x="22" y="5"/>
                    <a:pt x="22" y="12"/>
                  </a:cubicBezTo>
                  <a:cubicBezTo>
                    <a:pt x="22" y="33"/>
                    <a:pt x="22" y="33"/>
                    <a:pt x="22" y="33"/>
                  </a:cubicBezTo>
                  <a:cubicBezTo>
                    <a:pt x="22" y="39"/>
                    <a:pt x="17" y="44"/>
                    <a:pt x="11" y="44"/>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6" name="íṥļîḓè"/>
            <p:cNvSpPr/>
            <p:nvPr/>
          </p:nvSpPr>
          <p:spPr bwMode="auto">
            <a:xfrm>
              <a:off x="6446838" y="5321300"/>
              <a:ext cx="123825" cy="125413"/>
            </a:xfrm>
            <a:prstGeom prst="ellipse">
              <a:avLst/>
            </a:pr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7" name="ïṩ1íḋe"/>
            <p:cNvSpPr/>
            <p:nvPr/>
          </p:nvSpPr>
          <p:spPr bwMode="auto">
            <a:xfrm>
              <a:off x="6446838" y="5321300"/>
              <a:ext cx="123825" cy="63500"/>
            </a:xfrm>
            <a:custGeom>
              <a:avLst/>
              <a:gdLst>
                <a:gd name="T0" fmla="*/ 20 w 41"/>
                <a:gd name="T1" fmla="*/ 1 h 21"/>
                <a:gd name="T2" fmla="*/ 41 w 41"/>
                <a:gd name="T3" fmla="*/ 21 h 21"/>
                <a:gd name="T4" fmla="*/ 41 w 41"/>
                <a:gd name="T5" fmla="*/ 21 h 21"/>
                <a:gd name="T6" fmla="*/ 20 w 41"/>
                <a:gd name="T7" fmla="*/ 0 h 21"/>
                <a:gd name="T8" fmla="*/ 0 w 41"/>
                <a:gd name="T9" fmla="*/ 21 h 21"/>
                <a:gd name="T10" fmla="*/ 0 w 41"/>
                <a:gd name="T11" fmla="*/ 21 h 21"/>
                <a:gd name="T12" fmla="*/ 20 w 41"/>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41" h="21">
                  <a:moveTo>
                    <a:pt x="20" y="1"/>
                  </a:moveTo>
                  <a:cubicBezTo>
                    <a:pt x="32" y="1"/>
                    <a:pt x="41" y="10"/>
                    <a:pt x="41" y="21"/>
                  </a:cubicBezTo>
                  <a:cubicBezTo>
                    <a:pt x="41" y="21"/>
                    <a:pt x="41" y="21"/>
                    <a:pt x="41" y="21"/>
                  </a:cubicBezTo>
                  <a:cubicBezTo>
                    <a:pt x="41" y="9"/>
                    <a:pt x="32" y="0"/>
                    <a:pt x="20" y="0"/>
                  </a:cubicBezTo>
                  <a:cubicBezTo>
                    <a:pt x="9" y="0"/>
                    <a:pt x="0" y="9"/>
                    <a:pt x="0" y="21"/>
                  </a:cubicBezTo>
                  <a:cubicBezTo>
                    <a:pt x="0" y="21"/>
                    <a:pt x="0" y="21"/>
                    <a:pt x="0" y="21"/>
                  </a:cubicBezTo>
                  <a:cubicBezTo>
                    <a:pt x="0" y="10"/>
                    <a:pt x="9" y="1"/>
                    <a:pt x="20" y="1"/>
                  </a:cubicBezTo>
                  <a:close/>
                </a:path>
              </a:pathLst>
            </a:custGeom>
            <a:solidFill>
              <a:srgbClr val="77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8" name="iṩḷïḓè"/>
            <p:cNvSpPr/>
            <p:nvPr/>
          </p:nvSpPr>
          <p:spPr bwMode="auto">
            <a:xfrm>
              <a:off x="6470651" y="5345113"/>
              <a:ext cx="76200" cy="74613"/>
            </a:xfrm>
            <a:prstGeom prst="ellipse">
              <a:avLst/>
            </a:prstGeom>
            <a:solidFill>
              <a:srgbClr val="27B0D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49" name="iśḷîḓe"/>
            <p:cNvSpPr/>
            <p:nvPr/>
          </p:nvSpPr>
          <p:spPr bwMode="auto">
            <a:xfrm>
              <a:off x="6492876" y="5368925"/>
              <a:ext cx="30163" cy="30163"/>
            </a:xfrm>
            <a:prstGeom prst="ellipse">
              <a:avLst/>
            </a:prstGeom>
            <a:solidFill>
              <a:srgbClr val="2273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0" name="iŝḷíďe"/>
            <p:cNvSpPr/>
            <p:nvPr/>
          </p:nvSpPr>
          <p:spPr bwMode="auto">
            <a:xfrm>
              <a:off x="6492876" y="5368925"/>
              <a:ext cx="30163" cy="15875"/>
            </a:xfrm>
            <a:custGeom>
              <a:avLst/>
              <a:gdLst>
                <a:gd name="T0" fmla="*/ 5 w 10"/>
                <a:gd name="T1" fmla="*/ 0 h 5"/>
                <a:gd name="T2" fmla="*/ 10 w 10"/>
                <a:gd name="T3" fmla="*/ 5 h 5"/>
                <a:gd name="T4" fmla="*/ 10 w 10"/>
                <a:gd name="T5" fmla="*/ 5 h 5"/>
                <a:gd name="T6" fmla="*/ 5 w 10"/>
                <a:gd name="T7" fmla="*/ 0 h 5"/>
                <a:gd name="T8" fmla="*/ 0 w 10"/>
                <a:gd name="T9" fmla="*/ 5 h 5"/>
                <a:gd name="T10" fmla="*/ 0 w 10"/>
                <a:gd name="T11" fmla="*/ 5 h 5"/>
                <a:gd name="T12" fmla="*/ 5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5" y="0"/>
                  </a:moveTo>
                  <a:cubicBezTo>
                    <a:pt x="8" y="0"/>
                    <a:pt x="10" y="2"/>
                    <a:pt x="10" y="5"/>
                  </a:cubicBezTo>
                  <a:cubicBezTo>
                    <a:pt x="10" y="5"/>
                    <a:pt x="10" y="5"/>
                    <a:pt x="10" y="5"/>
                  </a:cubicBezTo>
                  <a:cubicBezTo>
                    <a:pt x="10" y="2"/>
                    <a:pt x="8" y="0"/>
                    <a:pt x="5" y="0"/>
                  </a:cubicBezTo>
                  <a:cubicBezTo>
                    <a:pt x="3" y="0"/>
                    <a:pt x="0" y="2"/>
                    <a:pt x="0" y="5"/>
                  </a:cubicBezTo>
                  <a:cubicBezTo>
                    <a:pt x="0" y="5"/>
                    <a:pt x="0" y="5"/>
                    <a:pt x="0" y="5"/>
                  </a:cubicBezTo>
                  <a:cubicBezTo>
                    <a:pt x="1" y="2"/>
                    <a:pt x="3" y="0"/>
                    <a:pt x="5" y="0"/>
                  </a:cubicBezTo>
                  <a:close/>
                </a:path>
              </a:pathLst>
            </a:custGeom>
            <a:solidFill>
              <a:srgbClr val="5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1" name="iṡļîḓe"/>
            <p:cNvSpPr/>
            <p:nvPr/>
          </p:nvSpPr>
          <p:spPr bwMode="auto">
            <a:xfrm>
              <a:off x="5708651" y="5321300"/>
              <a:ext cx="127000" cy="125413"/>
            </a:xfrm>
            <a:prstGeom prst="ellipse">
              <a:avLst/>
            </a:pr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2" name="ïslíḑê"/>
            <p:cNvSpPr/>
            <p:nvPr/>
          </p:nvSpPr>
          <p:spPr bwMode="auto">
            <a:xfrm>
              <a:off x="5708651" y="5321300"/>
              <a:ext cx="127000" cy="63500"/>
            </a:xfrm>
            <a:custGeom>
              <a:avLst/>
              <a:gdLst>
                <a:gd name="T0" fmla="*/ 21 w 42"/>
                <a:gd name="T1" fmla="*/ 1 h 21"/>
                <a:gd name="T2" fmla="*/ 42 w 42"/>
                <a:gd name="T3" fmla="*/ 21 h 21"/>
                <a:gd name="T4" fmla="*/ 42 w 42"/>
                <a:gd name="T5" fmla="*/ 21 h 21"/>
                <a:gd name="T6" fmla="*/ 21 w 42"/>
                <a:gd name="T7" fmla="*/ 0 h 21"/>
                <a:gd name="T8" fmla="*/ 0 w 42"/>
                <a:gd name="T9" fmla="*/ 21 h 21"/>
                <a:gd name="T10" fmla="*/ 0 w 42"/>
                <a:gd name="T11" fmla="*/ 21 h 21"/>
                <a:gd name="T12" fmla="*/ 21 w 42"/>
                <a:gd name="T13" fmla="*/ 1 h 21"/>
              </a:gdLst>
              <a:ahLst/>
              <a:cxnLst>
                <a:cxn ang="0">
                  <a:pos x="T0" y="T1"/>
                </a:cxn>
                <a:cxn ang="0">
                  <a:pos x="T2" y="T3"/>
                </a:cxn>
                <a:cxn ang="0">
                  <a:pos x="T4" y="T5"/>
                </a:cxn>
                <a:cxn ang="0">
                  <a:pos x="T6" y="T7"/>
                </a:cxn>
                <a:cxn ang="0">
                  <a:pos x="T8" y="T9"/>
                </a:cxn>
                <a:cxn ang="0">
                  <a:pos x="T10" y="T11"/>
                </a:cxn>
                <a:cxn ang="0">
                  <a:pos x="T12" y="T13"/>
                </a:cxn>
              </a:cxnLst>
              <a:rect l="0" t="0" r="r" b="b"/>
              <a:pathLst>
                <a:path w="42" h="21">
                  <a:moveTo>
                    <a:pt x="21" y="1"/>
                  </a:moveTo>
                  <a:cubicBezTo>
                    <a:pt x="32" y="1"/>
                    <a:pt x="42" y="10"/>
                    <a:pt x="42" y="21"/>
                  </a:cubicBezTo>
                  <a:cubicBezTo>
                    <a:pt x="42" y="21"/>
                    <a:pt x="42" y="21"/>
                    <a:pt x="42" y="21"/>
                  </a:cubicBezTo>
                  <a:cubicBezTo>
                    <a:pt x="42" y="9"/>
                    <a:pt x="33" y="0"/>
                    <a:pt x="21" y="0"/>
                  </a:cubicBezTo>
                  <a:cubicBezTo>
                    <a:pt x="9" y="0"/>
                    <a:pt x="0" y="9"/>
                    <a:pt x="0" y="21"/>
                  </a:cubicBezTo>
                  <a:cubicBezTo>
                    <a:pt x="0" y="21"/>
                    <a:pt x="0" y="21"/>
                    <a:pt x="0" y="21"/>
                  </a:cubicBezTo>
                  <a:cubicBezTo>
                    <a:pt x="0" y="10"/>
                    <a:pt x="9" y="1"/>
                    <a:pt x="21" y="1"/>
                  </a:cubicBezTo>
                  <a:close/>
                </a:path>
              </a:pathLst>
            </a:custGeom>
            <a:solidFill>
              <a:srgbClr val="77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3" name="îŝļîḑê"/>
            <p:cNvSpPr/>
            <p:nvPr/>
          </p:nvSpPr>
          <p:spPr bwMode="auto">
            <a:xfrm>
              <a:off x="5732463" y="5345113"/>
              <a:ext cx="76200" cy="74613"/>
            </a:xfrm>
            <a:prstGeom prst="ellipse">
              <a:avLst/>
            </a:prstGeom>
            <a:solidFill>
              <a:srgbClr val="27B0D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4" name="ïŝḻíḍè"/>
            <p:cNvSpPr/>
            <p:nvPr/>
          </p:nvSpPr>
          <p:spPr bwMode="auto">
            <a:xfrm>
              <a:off x="5756276" y="5368925"/>
              <a:ext cx="30163" cy="30163"/>
            </a:xfrm>
            <a:prstGeom prst="ellipse">
              <a:avLst/>
            </a:prstGeom>
            <a:solidFill>
              <a:srgbClr val="2273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5" name="íşḷîḑe"/>
            <p:cNvSpPr/>
            <p:nvPr/>
          </p:nvSpPr>
          <p:spPr bwMode="auto">
            <a:xfrm>
              <a:off x="5756276" y="5368925"/>
              <a:ext cx="30163" cy="15875"/>
            </a:xfrm>
            <a:custGeom>
              <a:avLst/>
              <a:gdLst>
                <a:gd name="T0" fmla="*/ 5 w 10"/>
                <a:gd name="T1" fmla="*/ 0 h 5"/>
                <a:gd name="T2" fmla="*/ 10 w 10"/>
                <a:gd name="T3" fmla="*/ 5 h 5"/>
                <a:gd name="T4" fmla="*/ 10 w 10"/>
                <a:gd name="T5" fmla="*/ 5 h 5"/>
                <a:gd name="T6" fmla="*/ 5 w 10"/>
                <a:gd name="T7" fmla="*/ 0 h 5"/>
                <a:gd name="T8" fmla="*/ 0 w 10"/>
                <a:gd name="T9" fmla="*/ 5 h 5"/>
                <a:gd name="T10" fmla="*/ 0 w 10"/>
                <a:gd name="T11" fmla="*/ 5 h 5"/>
                <a:gd name="T12" fmla="*/ 5 w 10"/>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5" y="0"/>
                  </a:moveTo>
                  <a:cubicBezTo>
                    <a:pt x="8" y="0"/>
                    <a:pt x="10" y="2"/>
                    <a:pt x="10" y="5"/>
                  </a:cubicBezTo>
                  <a:cubicBezTo>
                    <a:pt x="10" y="5"/>
                    <a:pt x="10" y="5"/>
                    <a:pt x="10" y="5"/>
                  </a:cubicBezTo>
                  <a:cubicBezTo>
                    <a:pt x="10" y="2"/>
                    <a:pt x="8" y="0"/>
                    <a:pt x="5" y="0"/>
                  </a:cubicBezTo>
                  <a:cubicBezTo>
                    <a:pt x="2" y="0"/>
                    <a:pt x="0" y="2"/>
                    <a:pt x="0" y="5"/>
                  </a:cubicBezTo>
                  <a:cubicBezTo>
                    <a:pt x="0" y="5"/>
                    <a:pt x="0" y="5"/>
                    <a:pt x="0" y="5"/>
                  </a:cubicBezTo>
                  <a:cubicBezTo>
                    <a:pt x="0" y="2"/>
                    <a:pt x="2" y="0"/>
                    <a:pt x="5" y="0"/>
                  </a:cubicBezTo>
                  <a:close/>
                </a:path>
              </a:pathLst>
            </a:custGeom>
            <a:solidFill>
              <a:srgbClr val="5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6" name="îṥļïḋê"/>
            <p:cNvSpPr/>
            <p:nvPr/>
          </p:nvSpPr>
          <p:spPr bwMode="auto">
            <a:xfrm>
              <a:off x="5910263" y="3697288"/>
              <a:ext cx="428625" cy="203200"/>
            </a:xfrm>
            <a:custGeom>
              <a:avLst/>
              <a:gdLst>
                <a:gd name="T0" fmla="*/ 108 w 142"/>
                <a:gd name="T1" fmla="*/ 68 h 68"/>
                <a:gd name="T2" fmla="*/ 34 w 142"/>
                <a:gd name="T3" fmla="*/ 68 h 68"/>
                <a:gd name="T4" fmla="*/ 0 w 142"/>
                <a:gd name="T5" fmla="*/ 34 h 68"/>
                <a:gd name="T6" fmla="*/ 34 w 142"/>
                <a:gd name="T7" fmla="*/ 0 h 68"/>
                <a:gd name="T8" fmla="*/ 108 w 142"/>
                <a:gd name="T9" fmla="*/ 0 h 68"/>
                <a:gd name="T10" fmla="*/ 142 w 142"/>
                <a:gd name="T11" fmla="*/ 34 h 68"/>
                <a:gd name="T12" fmla="*/ 108 w 142"/>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142" h="68">
                  <a:moveTo>
                    <a:pt x="108" y="68"/>
                  </a:moveTo>
                  <a:cubicBezTo>
                    <a:pt x="34" y="68"/>
                    <a:pt x="34" y="68"/>
                    <a:pt x="34" y="68"/>
                  </a:cubicBezTo>
                  <a:cubicBezTo>
                    <a:pt x="15" y="68"/>
                    <a:pt x="0" y="52"/>
                    <a:pt x="0" y="34"/>
                  </a:cubicBezTo>
                  <a:cubicBezTo>
                    <a:pt x="0" y="15"/>
                    <a:pt x="15" y="0"/>
                    <a:pt x="34" y="0"/>
                  </a:cubicBezTo>
                  <a:cubicBezTo>
                    <a:pt x="108" y="0"/>
                    <a:pt x="108" y="0"/>
                    <a:pt x="108" y="0"/>
                  </a:cubicBezTo>
                  <a:cubicBezTo>
                    <a:pt x="127" y="0"/>
                    <a:pt x="142" y="15"/>
                    <a:pt x="142" y="34"/>
                  </a:cubicBezTo>
                  <a:cubicBezTo>
                    <a:pt x="142" y="52"/>
                    <a:pt x="127" y="68"/>
                    <a:pt x="108" y="68"/>
                  </a:cubicBezTo>
                  <a:close/>
                </a:path>
              </a:pathLst>
            </a:custGeom>
            <a:solidFill>
              <a:srgbClr val="224D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7" name="îṡļîdé"/>
            <p:cNvSpPr/>
            <p:nvPr/>
          </p:nvSpPr>
          <p:spPr bwMode="auto">
            <a:xfrm>
              <a:off x="5910263" y="3697288"/>
              <a:ext cx="428625" cy="101600"/>
            </a:xfrm>
            <a:custGeom>
              <a:avLst/>
              <a:gdLst>
                <a:gd name="T0" fmla="*/ 108 w 142"/>
                <a:gd name="T1" fmla="*/ 0 h 34"/>
                <a:gd name="T2" fmla="*/ 34 w 142"/>
                <a:gd name="T3" fmla="*/ 0 h 34"/>
                <a:gd name="T4" fmla="*/ 0 w 142"/>
                <a:gd name="T5" fmla="*/ 34 h 34"/>
                <a:gd name="T6" fmla="*/ 0 w 142"/>
                <a:gd name="T7" fmla="*/ 34 h 34"/>
                <a:gd name="T8" fmla="*/ 34 w 142"/>
                <a:gd name="T9" fmla="*/ 1 h 34"/>
                <a:gd name="T10" fmla="*/ 108 w 142"/>
                <a:gd name="T11" fmla="*/ 1 h 34"/>
                <a:gd name="T12" fmla="*/ 142 w 142"/>
                <a:gd name="T13" fmla="*/ 34 h 34"/>
                <a:gd name="T14" fmla="*/ 142 w 142"/>
                <a:gd name="T15" fmla="*/ 34 h 34"/>
                <a:gd name="T16" fmla="*/ 108 w 142"/>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34">
                  <a:moveTo>
                    <a:pt x="108" y="0"/>
                  </a:moveTo>
                  <a:cubicBezTo>
                    <a:pt x="34" y="0"/>
                    <a:pt x="34" y="0"/>
                    <a:pt x="34" y="0"/>
                  </a:cubicBezTo>
                  <a:cubicBezTo>
                    <a:pt x="15" y="0"/>
                    <a:pt x="0" y="15"/>
                    <a:pt x="0" y="34"/>
                  </a:cubicBezTo>
                  <a:cubicBezTo>
                    <a:pt x="0" y="34"/>
                    <a:pt x="0" y="34"/>
                    <a:pt x="0" y="34"/>
                  </a:cubicBezTo>
                  <a:cubicBezTo>
                    <a:pt x="0" y="16"/>
                    <a:pt x="15" y="1"/>
                    <a:pt x="34" y="1"/>
                  </a:cubicBezTo>
                  <a:cubicBezTo>
                    <a:pt x="108" y="1"/>
                    <a:pt x="108" y="1"/>
                    <a:pt x="108" y="1"/>
                  </a:cubicBezTo>
                  <a:cubicBezTo>
                    <a:pt x="127" y="1"/>
                    <a:pt x="142" y="16"/>
                    <a:pt x="142" y="34"/>
                  </a:cubicBezTo>
                  <a:cubicBezTo>
                    <a:pt x="142" y="34"/>
                    <a:pt x="142" y="34"/>
                    <a:pt x="142" y="34"/>
                  </a:cubicBezTo>
                  <a:cubicBezTo>
                    <a:pt x="142" y="15"/>
                    <a:pt x="127" y="0"/>
                    <a:pt x="108" y="0"/>
                  </a:cubicBezTo>
                  <a:close/>
                </a:path>
              </a:pathLst>
            </a:custGeom>
            <a:solidFill>
              <a:srgbClr val="226E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8" name="ïṥḷïďe"/>
            <p:cNvSpPr/>
            <p:nvPr/>
          </p:nvSpPr>
          <p:spPr bwMode="auto">
            <a:xfrm>
              <a:off x="6076951" y="3771900"/>
              <a:ext cx="95250" cy="823913"/>
            </a:xfrm>
            <a:custGeom>
              <a:avLst/>
              <a:gdLst>
                <a:gd name="T0" fmla="*/ 21 w 32"/>
                <a:gd name="T1" fmla="*/ 274 h 274"/>
                <a:gd name="T2" fmla="*/ 11 w 32"/>
                <a:gd name="T3" fmla="*/ 274 h 274"/>
                <a:gd name="T4" fmla="*/ 0 w 32"/>
                <a:gd name="T5" fmla="*/ 262 h 274"/>
                <a:gd name="T6" fmla="*/ 0 w 32"/>
                <a:gd name="T7" fmla="*/ 11 h 274"/>
                <a:gd name="T8" fmla="*/ 11 w 32"/>
                <a:gd name="T9" fmla="*/ 0 h 274"/>
                <a:gd name="T10" fmla="*/ 21 w 32"/>
                <a:gd name="T11" fmla="*/ 0 h 274"/>
                <a:gd name="T12" fmla="*/ 32 w 32"/>
                <a:gd name="T13" fmla="*/ 11 h 274"/>
                <a:gd name="T14" fmla="*/ 32 w 32"/>
                <a:gd name="T15" fmla="*/ 262 h 274"/>
                <a:gd name="T16" fmla="*/ 21 w 32"/>
                <a:gd name="T17"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4">
                  <a:moveTo>
                    <a:pt x="21" y="274"/>
                  </a:moveTo>
                  <a:cubicBezTo>
                    <a:pt x="11" y="274"/>
                    <a:pt x="11" y="274"/>
                    <a:pt x="11" y="274"/>
                  </a:cubicBezTo>
                  <a:cubicBezTo>
                    <a:pt x="5" y="274"/>
                    <a:pt x="0" y="269"/>
                    <a:pt x="0" y="262"/>
                  </a:cubicBezTo>
                  <a:cubicBezTo>
                    <a:pt x="0" y="11"/>
                    <a:pt x="0" y="11"/>
                    <a:pt x="0" y="11"/>
                  </a:cubicBezTo>
                  <a:cubicBezTo>
                    <a:pt x="0" y="5"/>
                    <a:pt x="5" y="0"/>
                    <a:pt x="11" y="0"/>
                  </a:cubicBezTo>
                  <a:cubicBezTo>
                    <a:pt x="21" y="0"/>
                    <a:pt x="21" y="0"/>
                    <a:pt x="21" y="0"/>
                  </a:cubicBezTo>
                  <a:cubicBezTo>
                    <a:pt x="27" y="0"/>
                    <a:pt x="32" y="5"/>
                    <a:pt x="32" y="11"/>
                  </a:cubicBezTo>
                  <a:cubicBezTo>
                    <a:pt x="32" y="262"/>
                    <a:pt x="32" y="262"/>
                    <a:pt x="32" y="262"/>
                  </a:cubicBezTo>
                  <a:cubicBezTo>
                    <a:pt x="32" y="269"/>
                    <a:pt x="27" y="274"/>
                    <a:pt x="21" y="274"/>
                  </a:cubicBezTo>
                  <a:close/>
                </a:path>
              </a:pathLst>
            </a:custGeom>
            <a:solidFill>
              <a:srgbClr val="111F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59" name="íṥ1ïḑe"/>
            <p:cNvSpPr/>
            <p:nvPr/>
          </p:nvSpPr>
          <p:spPr bwMode="auto">
            <a:xfrm>
              <a:off x="6084888" y="3822700"/>
              <a:ext cx="79375" cy="20638"/>
            </a:xfrm>
            <a:custGeom>
              <a:avLst/>
              <a:gdLst>
                <a:gd name="T0" fmla="*/ 24 w 26"/>
                <a:gd name="T1" fmla="*/ 7 h 7"/>
                <a:gd name="T2" fmla="*/ 3 w 26"/>
                <a:gd name="T3" fmla="*/ 7 h 7"/>
                <a:gd name="T4" fmla="*/ 0 w 26"/>
                <a:gd name="T5" fmla="*/ 5 h 7"/>
                <a:gd name="T6" fmla="*/ 0 w 26"/>
                <a:gd name="T7" fmla="*/ 3 h 7"/>
                <a:gd name="T8" fmla="*/ 3 w 26"/>
                <a:gd name="T9" fmla="*/ 0 h 7"/>
                <a:gd name="T10" fmla="*/ 24 w 26"/>
                <a:gd name="T11" fmla="*/ 0 h 7"/>
                <a:gd name="T12" fmla="*/ 26 w 26"/>
                <a:gd name="T13" fmla="*/ 3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3"/>
                    <a:pt x="0" y="3"/>
                    <a:pt x="0" y="3"/>
                  </a:cubicBezTo>
                  <a:cubicBezTo>
                    <a:pt x="0" y="1"/>
                    <a:pt x="1" y="0"/>
                    <a:pt x="3" y="0"/>
                  </a:cubicBezTo>
                  <a:cubicBezTo>
                    <a:pt x="24" y="0"/>
                    <a:pt x="24" y="0"/>
                    <a:pt x="24" y="0"/>
                  </a:cubicBezTo>
                  <a:cubicBezTo>
                    <a:pt x="25" y="0"/>
                    <a:pt x="26" y="1"/>
                    <a:pt x="26" y="3"/>
                  </a:cubicBezTo>
                  <a:cubicBezTo>
                    <a:pt x="26" y="5"/>
                    <a:pt x="26" y="5"/>
                    <a:pt x="26" y="5"/>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0" name="íŝḻiḋê"/>
            <p:cNvSpPr/>
            <p:nvPr/>
          </p:nvSpPr>
          <p:spPr bwMode="auto">
            <a:xfrm>
              <a:off x="6084888" y="3822700"/>
              <a:ext cx="79375" cy="20638"/>
            </a:xfrm>
            <a:custGeom>
              <a:avLst/>
              <a:gdLst>
                <a:gd name="T0" fmla="*/ 24 w 26"/>
                <a:gd name="T1" fmla="*/ 7 h 7"/>
                <a:gd name="T2" fmla="*/ 3 w 26"/>
                <a:gd name="T3" fmla="*/ 7 h 7"/>
                <a:gd name="T4" fmla="*/ 0 w 26"/>
                <a:gd name="T5" fmla="*/ 5 h 7"/>
                <a:gd name="T6" fmla="*/ 0 w 26"/>
                <a:gd name="T7" fmla="*/ 3 h 7"/>
                <a:gd name="T8" fmla="*/ 3 w 26"/>
                <a:gd name="T9" fmla="*/ 0 h 7"/>
                <a:gd name="T10" fmla="*/ 24 w 26"/>
                <a:gd name="T11" fmla="*/ 0 h 7"/>
                <a:gd name="T12" fmla="*/ 26 w 26"/>
                <a:gd name="T13" fmla="*/ 3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3"/>
                    <a:pt x="0" y="3"/>
                    <a:pt x="0" y="3"/>
                  </a:cubicBezTo>
                  <a:cubicBezTo>
                    <a:pt x="0" y="1"/>
                    <a:pt x="1" y="0"/>
                    <a:pt x="3" y="0"/>
                  </a:cubicBezTo>
                  <a:cubicBezTo>
                    <a:pt x="24" y="0"/>
                    <a:pt x="24" y="0"/>
                    <a:pt x="24" y="0"/>
                  </a:cubicBezTo>
                  <a:cubicBezTo>
                    <a:pt x="25" y="0"/>
                    <a:pt x="26" y="1"/>
                    <a:pt x="26" y="3"/>
                  </a:cubicBezTo>
                  <a:cubicBezTo>
                    <a:pt x="26" y="5"/>
                    <a:pt x="26" y="5"/>
                    <a:pt x="26" y="5"/>
                  </a:cubicBezTo>
                  <a:cubicBezTo>
                    <a:pt x="26" y="6"/>
                    <a:pt x="25" y="7"/>
                    <a:pt x="24" y="7"/>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1" name="íṡļiďe"/>
            <p:cNvSpPr/>
            <p:nvPr/>
          </p:nvSpPr>
          <p:spPr bwMode="auto">
            <a:xfrm>
              <a:off x="6084888" y="3883025"/>
              <a:ext cx="79375" cy="20638"/>
            </a:xfrm>
            <a:custGeom>
              <a:avLst/>
              <a:gdLst>
                <a:gd name="T0" fmla="*/ 24 w 26"/>
                <a:gd name="T1" fmla="*/ 7 h 7"/>
                <a:gd name="T2" fmla="*/ 3 w 26"/>
                <a:gd name="T3" fmla="*/ 7 h 7"/>
                <a:gd name="T4" fmla="*/ 0 w 26"/>
                <a:gd name="T5" fmla="*/ 4 h 7"/>
                <a:gd name="T6" fmla="*/ 0 w 26"/>
                <a:gd name="T7" fmla="*/ 2 h 7"/>
                <a:gd name="T8" fmla="*/ 3 w 26"/>
                <a:gd name="T9" fmla="*/ 0 h 7"/>
                <a:gd name="T10" fmla="*/ 24 w 26"/>
                <a:gd name="T11" fmla="*/ 0 h 7"/>
                <a:gd name="T12" fmla="*/ 26 w 26"/>
                <a:gd name="T13" fmla="*/ 2 h 7"/>
                <a:gd name="T14" fmla="*/ 26 w 26"/>
                <a:gd name="T15" fmla="*/ 4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2" name="iṧľîďe"/>
            <p:cNvSpPr/>
            <p:nvPr/>
          </p:nvSpPr>
          <p:spPr bwMode="auto">
            <a:xfrm>
              <a:off x="6084888" y="3883025"/>
              <a:ext cx="79375" cy="17463"/>
            </a:xfrm>
            <a:custGeom>
              <a:avLst/>
              <a:gdLst>
                <a:gd name="T0" fmla="*/ 24 w 26"/>
                <a:gd name="T1" fmla="*/ 6 h 6"/>
                <a:gd name="T2" fmla="*/ 3 w 26"/>
                <a:gd name="T3" fmla="*/ 6 h 6"/>
                <a:gd name="T4" fmla="*/ 0 w 26"/>
                <a:gd name="T5" fmla="*/ 4 h 6"/>
                <a:gd name="T6" fmla="*/ 0 w 26"/>
                <a:gd name="T7" fmla="*/ 2 h 6"/>
                <a:gd name="T8" fmla="*/ 3 w 26"/>
                <a:gd name="T9" fmla="*/ 0 h 6"/>
                <a:gd name="T10" fmla="*/ 24 w 26"/>
                <a:gd name="T11" fmla="*/ 0 h 6"/>
                <a:gd name="T12" fmla="*/ 26 w 26"/>
                <a:gd name="T13" fmla="*/ 2 h 6"/>
                <a:gd name="T14" fmla="*/ 26 w 26"/>
                <a:gd name="T15" fmla="*/ 4 h 6"/>
                <a:gd name="T16" fmla="*/ 24 w 2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
                  <a:moveTo>
                    <a:pt x="24" y="6"/>
                  </a:moveTo>
                  <a:cubicBezTo>
                    <a:pt x="3" y="6"/>
                    <a:pt x="3" y="6"/>
                    <a:pt x="3" y="6"/>
                  </a:cubicBezTo>
                  <a:cubicBezTo>
                    <a:pt x="1" y="6"/>
                    <a:pt x="0" y="5"/>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5"/>
                    <a:pt x="25" y="6"/>
                    <a:pt x="24" y="6"/>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3" name="í$ļíḍê"/>
            <p:cNvSpPr/>
            <p:nvPr/>
          </p:nvSpPr>
          <p:spPr bwMode="auto">
            <a:xfrm>
              <a:off x="6084888" y="3937000"/>
              <a:ext cx="79375" cy="20638"/>
            </a:xfrm>
            <a:custGeom>
              <a:avLst/>
              <a:gdLst>
                <a:gd name="T0" fmla="*/ 24 w 26"/>
                <a:gd name="T1" fmla="*/ 7 h 7"/>
                <a:gd name="T2" fmla="*/ 3 w 26"/>
                <a:gd name="T3" fmla="*/ 7 h 7"/>
                <a:gd name="T4" fmla="*/ 0 w 26"/>
                <a:gd name="T5" fmla="*/ 5 h 7"/>
                <a:gd name="T6" fmla="*/ 0 w 26"/>
                <a:gd name="T7" fmla="*/ 2 h 7"/>
                <a:gd name="T8" fmla="*/ 3 w 26"/>
                <a:gd name="T9" fmla="*/ 0 h 7"/>
                <a:gd name="T10" fmla="*/ 24 w 26"/>
                <a:gd name="T11" fmla="*/ 0 h 7"/>
                <a:gd name="T12" fmla="*/ 26 w 26"/>
                <a:gd name="T13" fmla="*/ 2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2"/>
                    <a:pt x="0" y="2"/>
                    <a:pt x="0" y="2"/>
                  </a:cubicBezTo>
                  <a:cubicBezTo>
                    <a:pt x="0" y="1"/>
                    <a:pt x="1" y="0"/>
                    <a:pt x="3" y="0"/>
                  </a:cubicBezTo>
                  <a:cubicBezTo>
                    <a:pt x="24" y="0"/>
                    <a:pt x="24" y="0"/>
                    <a:pt x="24" y="0"/>
                  </a:cubicBezTo>
                  <a:cubicBezTo>
                    <a:pt x="25" y="0"/>
                    <a:pt x="26" y="1"/>
                    <a:pt x="26" y="2"/>
                  </a:cubicBezTo>
                  <a:cubicBezTo>
                    <a:pt x="26" y="5"/>
                    <a:pt x="26" y="5"/>
                    <a:pt x="26" y="5"/>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4" name="îṩ1îde"/>
            <p:cNvSpPr/>
            <p:nvPr/>
          </p:nvSpPr>
          <p:spPr bwMode="auto">
            <a:xfrm>
              <a:off x="6084888" y="3937000"/>
              <a:ext cx="79375" cy="20638"/>
            </a:xfrm>
            <a:custGeom>
              <a:avLst/>
              <a:gdLst>
                <a:gd name="T0" fmla="*/ 24 w 26"/>
                <a:gd name="T1" fmla="*/ 7 h 7"/>
                <a:gd name="T2" fmla="*/ 3 w 26"/>
                <a:gd name="T3" fmla="*/ 7 h 7"/>
                <a:gd name="T4" fmla="*/ 0 w 26"/>
                <a:gd name="T5" fmla="*/ 5 h 7"/>
                <a:gd name="T6" fmla="*/ 0 w 26"/>
                <a:gd name="T7" fmla="*/ 2 h 7"/>
                <a:gd name="T8" fmla="*/ 3 w 26"/>
                <a:gd name="T9" fmla="*/ 0 h 7"/>
                <a:gd name="T10" fmla="*/ 24 w 26"/>
                <a:gd name="T11" fmla="*/ 0 h 7"/>
                <a:gd name="T12" fmla="*/ 26 w 26"/>
                <a:gd name="T13" fmla="*/ 2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2"/>
                    <a:pt x="0" y="2"/>
                    <a:pt x="0" y="2"/>
                  </a:cubicBezTo>
                  <a:cubicBezTo>
                    <a:pt x="0" y="1"/>
                    <a:pt x="1" y="0"/>
                    <a:pt x="3" y="0"/>
                  </a:cubicBezTo>
                  <a:cubicBezTo>
                    <a:pt x="24" y="0"/>
                    <a:pt x="24" y="0"/>
                    <a:pt x="24" y="0"/>
                  </a:cubicBezTo>
                  <a:cubicBezTo>
                    <a:pt x="25" y="0"/>
                    <a:pt x="26" y="1"/>
                    <a:pt x="26" y="2"/>
                  </a:cubicBezTo>
                  <a:cubicBezTo>
                    <a:pt x="26" y="5"/>
                    <a:pt x="26" y="5"/>
                    <a:pt x="26" y="5"/>
                  </a:cubicBezTo>
                  <a:cubicBezTo>
                    <a:pt x="26" y="6"/>
                    <a:pt x="25" y="7"/>
                    <a:pt x="24" y="7"/>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5" name="iṧḻíḑé"/>
            <p:cNvSpPr/>
            <p:nvPr/>
          </p:nvSpPr>
          <p:spPr bwMode="auto">
            <a:xfrm>
              <a:off x="6084888" y="3994150"/>
              <a:ext cx="79375" cy="20638"/>
            </a:xfrm>
            <a:custGeom>
              <a:avLst/>
              <a:gdLst>
                <a:gd name="T0" fmla="*/ 24 w 26"/>
                <a:gd name="T1" fmla="*/ 7 h 7"/>
                <a:gd name="T2" fmla="*/ 3 w 26"/>
                <a:gd name="T3" fmla="*/ 7 h 7"/>
                <a:gd name="T4" fmla="*/ 0 w 26"/>
                <a:gd name="T5" fmla="*/ 4 h 7"/>
                <a:gd name="T6" fmla="*/ 0 w 26"/>
                <a:gd name="T7" fmla="*/ 2 h 7"/>
                <a:gd name="T8" fmla="*/ 3 w 26"/>
                <a:gd name="T9" fmla="*/ 0 h 7"/>
                <a:gd name="T10" fmla="*/ 24 w 26"/>
                <a:gd name="T11" fmla="*/ 0 h 7"/>
                <a:gd name="T12" fmla="*/ 26 w 26"/>
                <a:gd name="T13" fmla="*/ 2 h 7"/>
                <a:gd name="T14" fmla="*/ 26 w 26"/>
                <a:gd name="T15" fmla="*/ 4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6" name="iṡ1ïḋé"/>
            <p:cNvSpPr/>
            <p:nvPr/>
          </p:nvSpPr>
          <p:spPr bwMode="auto">
            <a:xfrm>
              <a:off x="6084888" y="3994150"/>
              <a:ext cx="79375" cy="19050"/>
            </a:xfrm>
            <a:custGeom>
              <a:avLst/>
              <a:gdLst>
                <a:gd name="T0" fmla="*/ 24 w 26"/>
                <a:gd name="T1" fmla="*/ 6 h 6"/>
                <a:gd name="T2" fmla="*/ 3 w 26"/>
                <a:gd name="T3" fmla="*/ 6 h 6"/>
                <a:gd name="T4" fmla="*/ 0 w 26"/>
                <a:gd name="T5" fmla="*/ 4 h 6"/>
                <a:gd name="T6" fmla="*/ 0 w 26"/>
                <a:gd name="T7" fmla="*/ 2 h 6"/>
                <a:gd name="T8" fmla="*/ 3 w 26"/>
                <a:gd name="T9" fmla="*/ 0 h 6"/>
                <a:gd name="T10" fmla="*/ 24 w 26"/>
                <a:gd name="T11" fmla="*/ 0 h 6"/>
                <a:gd name="T12" fmla="*/ 26 w 26"/>
                <a:gd name="T13" fmla="*/ 2 h 6"/>
                <a:gd name="T14" fmla="*/ 26 w 26"/>
                <a:gd name="T15" fmla="*/ 4 h 6"/>
                <a:gd name="T16" fmla="*/ 24 w 2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
                  <a:moveTo>
                    <a:pt x="24" y="6"/>
                  </a:moveTo>
                  <a:cubicBezTo>
                    <a:pt x="3" y="6"/>
                    <a:pt x="3" y="6"/>
                    <a:pt x="3" y="6"/>
                  </a:cubicBezTo>
                  <a:cubicBezTo>
                    <a:pt x="1" y="6"/>
                    <a:pt x="0" y="5"/>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5"/>
                    <a:pt x="25" y="6"/>
                    <a:pt x="24" y="6"/>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7" name="ïṧḷîḓe"/>
            <p:cNvSpPr/>
            <p:nvPr/>
          </p:nvSpPr>
          <p:spPr bwMode="auto">
            <a:xfrm>
              <a:off x="6084888" y="4048125"/>
              <a:ext cx="79375" cy="22225"/>
            </a:xfrm>
            <a:custGeom>
              <a:avLst/>
              <a:gdLst>
                <a:gd name="T0" fmla="*/ 24 w 26"/>
                <a:gd name="T1" fmla="*/ 7 h 7"/>
                <a:gd name="T2" fmla="*/ 3 w 26"/>
                <a:gd name="T3" fmla="*/ 7 h 7"/>
                <a:gd name="T4" fmla="*/ 0 w 26"/>
                <a:gd name="T5" fmla="*/ 5 h 7"/>
                <a:gd name="T6" fmla="*/ 0 w 26"/>
                <a:gd name="T7" fmla="*/ 2 h 7"/>
                <a:gd name="T8" fmla="*/ 3 w 26"/>
                <a:gd name="T9" fmla="*/ 0 h 7"/>
                <a:gd name="T10" fmla="*/ 24 w 26"/>
                <a:gd name="T11" fmla="*/ 0 h 7"/>
                <a:gd name="T12" fmla="*/ 26 w 26"/>
                <a:gd name="T13" fmla="*/ 2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2"/>
                    <a:pt x="0" y="2"/>
                    <a:pt x="0" y="2"/>
                  </a:cubicBezTo>
                  <a:cubicBezTo>
                    <a:pt x="0" y="1"/>
                    <a:pt x="1" y="0"/>
                    <a:pt x="3" y="0"/>
                  </a:cubicBezTo>
                  <a:cubicBezTo>
                    <a:pt x="24" y="0"/>
                    <a:pt x="24" y="0"/>
                    <a:pt x="24" y="0"/>
                  </a:cubicBezTo>
                  <a:cubicBezTo>
                    <a:pt x="25" y="0"/>
                    <a:pt x="26" y="1"/>
                    <a:pt x="26" y="2"/>
                  </a:cubicBezTo>
                  <a:cubicBezTo>
                    <a:pt x="26" y="5"/>
                    <a:pt x="26" y="5"/>
                    <a:pt x="26" y="5"/>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8" name="îṧļïḑè"/>
            <p:cNvSpPr/>
            <p:nvPr/>
          </p:nvSpPr>
          <p:spPr bwMode="auto">
            <a:xfrm>
              <a:off x="6084888" y="4048125"/>
              <a:ext cx="79375" cy="22225"/>
            </a:xfrm>
            <a:custGeom>
              <a:avLst/>
              <a:gdLst>
                <a:gd name="T0" fmla="*/ 24 w 26"/>
                <a:gd name="T1" fmla="*/ 7 h 7"/>
                <a:gd name="T2" fmla="*/ 3 w 26"/>
                <a:gd name="T3" fmla="*/ 7 h 7"/>
                <a:gd name="T4" fmla="*/ 0 w 26"/>
                <a:gd name="T5" fmla="*/ 4 h 7"/>
                <a:gd name="T6" fmla="*/ 0 w 26"/>
                <a:gd name="T7" fmla="*/ 2 h 7"/>
                <a:gd name="T8" fmla="*/ 3 w 26"/>
                <a:gd name="T9" fmla="*/ 0 h 7"/>
                <a:gd name="T10" fmla="*/ 24 w 26"/>
                <a:gd name="T11" fmla="*/ 0 h 7"/>
                <a:gd name="T12" fmla="*/ 26 w 26"/>
                <a:gd name="T13" fmla="*/ 2 h 7"/>
                <a:gd name="T14" fmla="*/ 26 w 26"/>
                <a:gd name="T15" fmla="*/ 4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6"/>
                    <a:pt x="25" y="7"/>
                    <a:pt x="24" y="7"/>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69" name="îSlïḑê"/>
            <p:cNvSpPr/>
            <p:nvPr/>
          </p:nvSpPr>
          <p:spPr bwMode="auto">
            <a:xfrm>
              <a:off x="6084888" y="4102100"/>
              <a:ext cx="79375" cy="22225"/>
            </a:xfrm>
            <a:custGeom>
              <a:avLst/>
              <a:gdLst>
                <a:gd name="T0" fmla="*/ 24 w 26"/>
                <a:gd name="T1" fmla="*/ 7 h 7"/>
                <a:gd name="T2" fmla="*/ 3 w 26"/>
                <a:gd name="T3" fmla="*/ 7 h 7"/>
                <a:gd name="T4" fmla="*/ 0 w 26"/>
                <a:gd name="T5" fmla="*/ 5 h 7"/>
                <a:gd name="T6" fmla="*/ 0 w 26"/>
                <a:gd name="T7" fmla="*/ 3 h 7"/>
                <a:gd name="T8" fmla="*/ 3 w 26"/>
                <a:gd name="T9" fmla="*/ 0 h 7"/>
                <a:gd name="T10" fmla="*/ 24 w 26"/>
                <a:gd name="T11" fmla="*/ 0 h 7"/>
                <a:gd name="T12" fmla="*/ 26 w 26"/>
                <a:gd name="T13" fmla="*/ 3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3"/>
                    <a:pt x="0" y="3"/>
                    <a:pt x="0" y="3"/>
                  </a:cubicBezTo>
                  <a:cubicBezTo>
                    <a:pt x="0" y="1"/>
                    <a:pt x="1" y="0"/>
                    <a:pt x="3" y="0"/>
                  </a:cubicBezTo>
                  <a:cubicBezTo>
                    <a:pt x="24" y="0"/>
                    <a:pt x="24" y="0"/>
                    <a:pt x="24" y="0"/>
                  </a:cubicBezTo>
                  <a:cubicBezTo>
                    <a:pt x="25" y="0"/>
                    <a:pt x="26" y="1"/>
                    <a:pt x="26" y="3"/>
                  </a:cubicBezTo>
                  <a:cubicBezTo>
                    <a:pt x="26" y="5"/>
                    <a:pt x="26" y="5"/>
                    <a:pt x="26" y="5"/>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0" name="îṣlîde"/>
            <p:cNvSpPr/>
            <p:nvPr/>
          </p:nvSpPr>
          <p:spPr bwMode="auto">
            <a:xfrm>
              <a:off x="6084888" y="4102100"/>
              <a:ext cx="79375" cy="22225"/>
            </a:xfrm>
            <a:custGeom>
              <a:avLst/>
              <a:gdLst>
                <a:gd name="T0" fmla="*/ 24 w 26"/>
                <a:gd name="T1" fmla="*/ 7 h 7"/>
                <a:gd name="T2" fmla="*/ 3 w 26"/>
                <a:gd name="T3" fmla="*/ 7 h 7"/>
                <a:gd name="T4" fmla="*/ 0 w 26"/>
                <a:gd name="T5" fmla="*/ 5 h 7"/>
                <a:gd name="T6" fmla="*/ 0 w 26"/>
                <a:gd name="T7" fmla="*/ 3 h 7"/>
                <a:gd name="T8" fmla="*/ 3 w 26"/>
                <a:gd name="T9" fmla="*/ 0 h 7"/>
                <a:gd name="T10" fmla="*/ 24 w 26"/>
                <a:gd name="T11" fmla="*/ 0 h 7"/>
                <a:gd name="T12" fmla="*/ 26 w 26"/>
                <a:gd name="T13" fmla="*/ 3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3"/>
                    <a:pt x="0" y="3"/>
                    <a:pt x="0" y="3"/>
                  </a:cubicBezTo>
                  <a:cubicBezTo>
                    <a:pt x="0" y="1"/>
                    <a:pt x="1" y="0"/>
                    <a:pt x="3" y="0"/>
                  </a:cubicBezTo>
                  <a:cubicBezTo>
                    <a:pt x="24" y="0"/>
                    <a:pt x="24" y="0"/>
                    <a:pt x="24" y="0"/>
                  </a:cubicBezTo>
                  <a:cubicBezTo>
                    <a:pt x="25" y="0"/>
                    <a:pt x="26" y="1"/>
                    <a:pt x="26" y="3"/>
                  </a:cubicBezTo>
                  <a:cubicBezTo>
                    <a:pt x="26" y="5"/>
                    <a:pt x="26" y="5"/>
                    <a:pt x="26" y="5"/>
                  </a:cubicBezTo>
                  <a:cubicBezTo>
                    <a:pt x="26" y="6"/>
                    <a:pt x="25" y="7"/>
                    <a:pt x="24" y="7"/>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1" name="iŝlïḍé"/>
            <p:cNvSpPr/>
            <p:nvPr/>
          </p:nvSpPr>
          <p:spPr bwMode="auto">
            <a:xfrm>
              <a:off x="6084888" y="4159250"/>
              <a:ext cx="79375" cy="22225"/>
            </a:xfrm>
            <a:custGeom>
              <a:avLst/>
              <a:gdLst>
                <a:gd name="T0" fmla="*/ 24 w 26"/>
                <a:gd name="T1" fmla="*/ 7 h 7"/>
                <a:gd name="T2" fmla="*/ 3 w 26"/>
                <a:gd name="T3" fmla="*/ 7 h 7"/>
                <a:gd name="T4" fmla="*/ 0 w 26"/>
                <a:gd name="T5" fmla="*/ 4 h 7"/>
                <a:gd name="T6" fmla="*/ 0 w 26"/>
                <a:gd name="T7" fmla="*/ 2 h 7"/>
                <a:gd name="T8" fmla="*/ 3 w 26"/>
                <a:gd name="T9" fmla="*/ 0 h 7"/>
                <a:gd name="T10" fmla="*/ 24 w 26"/>
                <a:gd name="T11" fmla="*/ 0 h 7"/>
                <a:gd name="T12" fmla="*/ 26 w 26"/>
                <a:gd name="T13" fmla="*/ 2 h 7"/>
                <a:gd name="T14" fmla="*/ 26 w 26"/>
                <a:gd name="T15" fmla="*/ 4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2" name="iṩ1ïḋé"/>
            <p:cNvSpPr/>
            <p:nvPr/>
          </p:nvSpPr>
          <p:spPr bwMode="auto">
            <a:xfrm>
              <a:off x="6084888" y="4159250"/>
              <a:ext cx="79375" cy="19050"/>
            </a:xfrm>
            <a:custGeom>
              <a:avLst/>
              <a:gdLst>
                <a:gd name="T0" fmla="*/ 24 w 26"/>
                <a:gd name="T1" fmla="*/ 6 h 6"/>
                <a:gd name="T2" fmla="*/ 3 w 26"/>
                <a:gd name="T3" fmla="*/ 6 h 6"/>
                <a:gd name="T4" fmla="*/ 0 w 26"/>
                <a:gd name="T5" fmla="*/ 4 h 6"/>
                <a:gd name="T6" fmla="*/ 0 w 26"/>
                <a:gd name="T7" fmla="*/ 2 h 6"/>
                <a:gd name="T8" fmla="*/ 3 w 26"/>
                <a:gd name="T9" fmla="*/ 0 h 6"/>
                <a:gd name="T10" fmla="*/ 24 w 26"/>
                <a:gd name="T11" fmla="*/ 0 h 6"/>
                <a:gd name="T12" fmla="*/ 26 w 26"/>
                <a:gd name="T13" fmla="*/ 2 h 6"/>
                <a:gd name="T14" fmla="*/ 26 w 26"/>
                <a:gd name="T15" fmla="*/ 4 h 6"/>
                <a:gd name="T16" fmla="*/ 24 w 2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
                  <a:moveTo>
                    <a:pt x="24" y="6"/>
                  </a:moveTo>
                  <a:cubicBezTo>
                    <a:pt x="3" y="6"/>
                    <a:pt x="3" y="6"/>
                    <a:pt x="3" y="6"/>
                  </a:cubicBezTo>
                  <a:cubicBezTo>
                    <a:pt x="1" y="6"/>
                    <a:pt x="0" y="5"/>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5"/>
                    <a:pt x="25" y="6"/>
                    <a:pt x="24" y="6"/>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3" name="íSḷidè"/>
            <p:cNvSpPr/>
            <p:nvPr/>
          </p:nvSpPr>
          <p:spPr bwMode="auto">
            <a:xfrm>
              <a:off x="6084888" y="4213225"/>
              <a:ext cx="79375" cy="22225"/>
            </a:xfrm>
            <a:custGeom>
              <a:avLst/>
              <a:gdLst>
                <a:gd name="T0" fmla="*/ 24 w 26"/>
                <a:gd name="T1" fmla="*/ 7 h 7"/>
                <a:gd name="T2" fmla="*/ 3 w 26"/>
                <a:gd name="T3" fmla="*/ 7 h 7"/>
                <a:gd name="T4" fmla="*/ 0 w 26"/>
                <a:gd name="T5" fmla="*/ 5 h 7"/>
                <a:gd name="T6" fmla="*/ 0 w 26"/>
                <a:gd name="T7" fmla="*/ 2 h 7"/>
                <a:gd name="T8" fmla="*/ 3 w 26"/>
                <a:gd name="T9" fmla="*/ 0 h 7"/>
                <a:gd name="T10" fmla="*/ 24 w 26"/>
                <a:gd name="T11" fmla="*/ 0 h 7"/>
                <a:gd name="T12" fmla="*/ 26 w 26"/>
                <a:gd name="T13" fmla="*/ 2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2"/>
                    <a:pt x="0" y="2"/>
                    <a:pt x="0" y="2"/>
                  </a:cubicBezTo>
                  <a:cubicBezTo>
                    <a:pt x="0" y="1"/>
                    <a:pt x="1" y="0"/>
                    <a:pt x="3" y="0"/>
                  </a:cubicBezTo>
                  <a:cubicBezTo>
                    <a:pt x="24" y="0"/>
                    <a:pt x="24" y="0"/>
                    <a:pt x="24" y="0"/>
                  </a:cubicBezTo>
                  <a:cubicBezTo>
                    <a:pt x="25" y="0"/>
                    <a:pt x="26" y="1"/>
                    <a:pt x="26" y="2"/>
                  </a:cubicBezTo>
                  <a:cubicBezTo>
                    <a:pt x="26" y="5"/>
                    <a:pt x="26" y="5"/>
                    <a:pt x="26" y="5"/>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4" name="í$lîďé"/>
            <p:cNvSpPr/>
            <p:nvPr/>
          </p:nvSpPr>
          <p:spPr bwMode="auto">
            <a:xfrm>
              <a:off x="6084888" y="4213225"/>
              <a:ext cx="79375" cy="22225"/>
            </a:xfrm>
            <a:custGeom>
              <a:avLst/>
              <a:gdLst>
                <a:gd name="T0" fmla="*/ 24 w 26"/>
                <a:gd name="T1" fmla="*/ 7 h 7"/>
                <a:gd name="T2" fmla="*/ 3 w 26"/>
                <a:gd name="T3" fmla="*/ 7 h 7"/>
                <a:gd name="T4" fmla="*/ 0 w 26"/>
                <a:gd name="T5" fmla="*/ 5 h 7"/>
                <a:gd name="T6" fmla="*/ 0 w 26"/>
                <a:gd name="T7" fmla="*/ 2 h 7"/>
                <a:gd name="T8" fmla="*/ 3 w 26"/>
                <a:gd name="T9" fmla="*/ 0 h 7"/>
                <a:gd name="T10" fmla="*/ 24 w 26"/>
                <a:gd name="T11" fmla="*/ 0 h 7"/>
                <a:gd name="T12" fmla="*/ 26 w 26"/>
                <a:gd name="T13" fmla="*/ 2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2"/>
                    <a:pt x="0" y="2"/>
                    <a:pt x="0" y="2"/>
                  </a:cubicBezTo>
                  <a:cubicBezTo>
                    <a:pt x="0" y="1"/>
                    <a:pt x="1" y="0"/>
                    <a:pt x="3" y="0"/>
                  </a:cubicBezTo>
                  <a:cubicBezTo>
                    <a:pt x="24" y="0"/>
                    <a:pt x="24" y="0"/>
                    <a:pt x="24" y="0"/>
                  </a:cubicBezTo>
                  <a:cubicBezTo>
                    <a:pt x="25" y="0"/>
                    <a:pt x="26" y="1"/>
                    <a:pt x="26" y="2"/>
                  </a:cubicBezTo>
                  <a:cubicBezTo>
                    <a:pt x="26" y="5"/>
                    <a:pt x="26" y="5"/>
                    <a:pt x="26" y="5"/>
                  </a:cubicBezTo>
                  <a:cubicBezTo>
                    <a:pt x="26" y="6"/>
                    <a:pt x="25" y="7"/>
                    <a:pt x="24" y="7"/>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5" name="í$ḷídé"/>
            <p:cNvSpPr/>
            <p:nvPr/>
          </p:nvSpPr>
          <p:spPr bwMode="auto">
            <a:xfrm>
              <a:off x="6084888" y="4270375"/>
              <a:ext cx="79375" cy="22225"/>
            </a:xfrm>
            <a:custGeom>
              <a:avLst/>
              <a:gdLst>
                <a:gd name="T0" fmla="*/ 24 w 26"/>
                <a:gd name="T1" fmla="*/ 7 h 7"/>
                <a:gd name="T2" fmla="*/ 3 w 26"/>
                <a:gd name="T3" fmla="*/ 7 h 7"/>
                <a:gd name="T4" fmla="*/ 0 w 26"/>
                <a:gd name="T5" fmla="*/ 4 h 7"/>
                <a:gd name="T6" fmla="*/ 0 w 26"/>
                <a:gd name="T7" fmla="*/ 2 h 7"/>
                <a:gd name="T8" fmla="*/ 3 w 26"/>
                <a:gd name="T9" fmla="*/ 0 h 7"/>
                <a:gd name="T10" fmla="*/ 24 w 26"/>
                <a:gd name="T11" fmla="*/ 0 h 7"/>
                <a:gd name="T12" fmla="*/ 26 w 26"/>
                <a:gd name="T13" fmla="*/ 2 h 7"/>
                <a:gd name="T14" fmla="*/ 26 w 26"/>
                <a:gd name="T15" fmla="*/ 4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6" name="íṩḷîḍe"/>
            <p:cNvSpPr/>
            <p:nvPr/>
          </p:nvSpPr>
          <p:spPr bwMode="auto">
            <a:xfrm>
              <a:off x="6084888" y="4270375"/>
              <a:ext cx="79375" cy="19050"/>
            </a:xfrm>
            <a:custGeom>
              <a:avLst/>
              <a:gdLst>
                <a:gd name="T0" fmla="*/ 24 w 26"/>
                <a:gd name="T1" fmla="*/ 6 h 6"/>
                <a:gd name="T2" fmla="*/ 3 w 26"/>
                <a:gd name="T3" fmla="*/ 6 h 6"/>
                <a:gd name="T4" fmla="*/ 0 w 26"/>
                <a:gd name="T5" fmla="*/ 4 h 6"/>
                <a:gd name="T6" fmla="*/ 0 w 26"/>
                <a:gd name="T7" fmla="*/ 2 h 6"/>
                <a:gd name="T8" fmla="*/ 3 w 26"/>
                <a:gd name="T9" fmla="*/ 0 h 6"/>
                <a:gd name="T10" fmla="*/ 24 w 26"/>
                <a:gd name="T11" fmla="*/ 0 h 6"/>
                <a:gd name="T12" fmla="*/ 26 w 26"/>
                <a:gd name="T13" fmla="*/ 2 h 6"/>
                <a:gd name="T14" fmla="*/ 26 w 26"/>
                <a:gd name="T15" fmla="*/ 4 h 6"/>
                <a:gd name="T16" fmla="*/ 24 w 2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
                  <a:moveTo>
                    <a:pt x="24" y="6"/>
                  </a:moveTo>
                  <a:cubicBezTo>
                    <a:pt x="3" y="6"/>
                    <a:pt x="3" y="6"/>
                    <a:pt x="3" y="6"/>
                  </a:cubicBezTo>
                  <a:cubicBezTo>
                    <a:pt x="1" y="6"/>
                    <a:pt x="0" y="5"/>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5"/>
                    <a:pt x="25" y="6"/>
                    <a:pt x="24" y="6"/>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7" name="ïṧlïḓe"/>
            <p:cNvSpPr/>
            <p:nvPr/>
          </p:nvSpPr>
          <p:spPr bwMode="auto">
            <a:xfrm>
              <a:off x="6084888" y="4325938"/>
              <a:ext cx="79375" cy="20638"/>
            </a:xfrm>
            <a:custGeom>
              <a:avLst/>
              <a:gdLst>
                <a:gd name="T0" fmla="*/ 24 w 26"/>
                <a:gd name="T1" fmla="*/ 7 h 7"/>
                <a:gd name="T2" fmla="*/ 3 w 26"/>
                <a:gd name="T3" fmla="*/ 7 h 7"/>
                <a:gd name="T4" fmla="*/ 0 w 26"/>
                <a:gd name="T5" fmla="*/ 5 h 7"/>
                <a:gd name="T6" fmla="*/ 0 w 26"/>
                <a:gd name="T7" fmla="*/ 2 h 7"/>
                <a:gd name="T8" fmla="*/ 3 w 26"/>
                <a:gd name="T9" fmla="*/ 0 h 7"/>
                <a:gd name="T10" fmla="*/ 24 w 26"/>
                <a:gd name="T11" fmla="*/ 0 h 7"/>
                <a:gd name="T12" fmla="*/ 26 w 26"/>
                <a:gd name="T13" fmla="*/ 2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2"/>
                    <a:pt x="0" y="2"/>
                    <a:pt x="0" y="2"/>
                  </a:cubicBezTo>
                  <a:cubicBezTo>
                    <a:pt x="0" y="1"/>
                    <a:pt x="1" y="0"/>
                    <a:pt x="3" y="0"/>
                  </a:cubicBezTo>
                  <a:cubicBezTo>
                    <a:pt x="24" y="0"/>
                    <a:pt x="24" y="0"/>
                    <a:pt x="24" y="0"/>
                  </a:cubicBezTo>
                  <a:cubicBezTo>
                    <a:pt x="25" y="0"/>
                    <a:pt x="26" y="1"/>
                    <a:pt x="26" y="2"/>
                  </a:cubicBezTo>
                  <a:cubicBezTo>
                    <a:pt x="26" y="5"/>
                    <a:pt x="26" y="5"/>
                    <a:pt x="26" y="5"/>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8" name="íŝḷîḓé"/>
            <p:cNvSpPr/>
            <p:nvPr/>
          </p:nvSpPr>
          <p:spPr bwMode="auto">
            <a:xfrm>
              <a:off x="6084888" y="4325938"/>
              <a:ext cx="79375" cy="20638"/>
            </a:xfrm>
            <a:custGeom>
              <a:avLst/>
              <a:gdLst>
                <a:gd name="T0" fmla="*/ 24 w 26"/>
                <a:gd name="T1" fmla="*/ 7 h 7"/>
                <a:gd name="T2" fmla="*/ 3 w 26"/>
                <a:gd name="T3" fmla="*/ 7 h 7"/>
                <a:gd name="T4" fmla="*/ 0 w 26"/>
                <a:gd name="T5" fmla="*/ 4 h 7"/>
                <a:gd name="T6" fmla="*/ 0 w 26"/>
                <a:gd name="T7" fmla="*/ 2 h 7"/>
                <a:gd name="T8" fmla="*/ 3 w 26"/>
                <a:gd name="T9" fmla="*/ 0 h 7"/>
                <a:gd name="T10" fmla="*/ 24 w 26"/>
                <a:gd name="T11" fmla="*/ 0 h 7"/>
                <a:gd name="T12" fmla="*/ 26 w 26"/>
                <a:gd name="T13" fmla="*/ 2 h 7"/>
                <a:gd name="T14" fmla="*/ 26 w 26"/>
                <a:gd name="T15" fmla="*/ 4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6"/>
                    <a:pt x="25" y="7"/>
                    <a:pt x="24" y="7"/>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79" name="iṣľidê"/>
            <p:cNvSpPr/>
            <p:nvPr/>
          </p:nvSpPr>
          <p:spPr bwMode="auto">
            <a:xfrm>
              <a:off x="6084888" y="4379913"/>
              <a:ext cx="79375" cy="20638"/>
            </a:xfrm>
            <a:custGeom>
              <a:avLst/>
              <a:gdLst>
                <a:gd name="T0" fmla="*/ 24 w 26"/>
                <a:gd name="T1" fmla="*/ 7 h 7"/>
                <a:gd name="T2" fmla="*/ 3 w 26"/>
                <a:gd name="T3" fmla="*/ 7 h 7"/>
                <a:gd name="T4" fmla="*/ 0 w 26"/>
                <a:gd name="T5" fmla="*/ 5 h 7"/>
                <a:gd name="T6" fmla="*/ 0 w 26"/>
                <a:gd name="T7" fmla="*/ 3 h 7"/>
                <a:gd name="T8" fmla="*/ 3 w 26"/>
                <a:gd name="T9" fmla="*/ 0 h 7"/>
                <a:gd name="T10" fmla="*/ 24 w 26"/>
                <a:gd name="T11" fmla="*/ 0 h 7"/>
                <a:gd name="T12" fmla="*/ 26 w 26"/>
                <a:gd name="T13" fmla="*/ 3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3"/>
                    <a:pt x="0" y="3"/>
                    <a:pt x="0" y="3"/>
                  </a:cubicBezTo>
                  <a:cubicBezTo>
                    <a:pt x="0" y="1"/>
                    <a:pt x="1" y="0"/>
                    <a:pt x="3" y="0"/>
                  </a:cubicBezTo>
                  <a:cubicBezTo>
                    <a:pt x="24" y="0"/>
                    <a:pt x="24" y="0"/>
                    <a:pt x="24" y="0"/>
                  </a:cubicBezTo>
                  <a:cubicBezTo>
                    <a:pt x="25" y="0"/>
                    <a:pt x="26" y="1"/>
                    <a:pt x="26" y="3"/>
                  </a:cubicBezTo>
                  <a:cubicBezTo>
                    <a:pt x="26" y="5"/>
                    <a:pt x="26" y="5"/>
                    <a:pt x="26" y="5"/>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0" name="îṣḷîḍè"/>
            <p:cNvSpPr/>
            <p:nvPr/>
          </p:nvSpPr>
          <p:spPr bwMode="auto">
            <a:xfrm>
              <a:off x="6084888" y="4379913"/>
              <a:ext cx="79375" cy="20638"/>
            </a:xfrm>
            <a:custGeom>
              <a:avLst/>
              <a:gdLst>
                <a:gd name="T0" fmla="*/ 24 w 26"/>
                <a:gd name="T1" fmla="*/ 7 h 7"/>
                <a:gd name="T2" fmla="*/ 3 w 26"/>
                <a:gd name="T3" fmla="*/ 7 h 7"/>
                <a:gd name="T4" fmla="*/ 0 w 26"/>
                <a:gd name="T5" fmla="*/ 5 h 7"/>
                <a:gd name="T6" fmla="*/ 0 w 26"/>
                <a:gd name="T7" fmla="*/ 3 h 7"/>
                <a:gd name="T8" fmla="*/ 3 w 26"/>
                <a:gd name="T9" fmla="*/ 0 h 7"/>
                <a:gd name="T10" fmla="*/ 24 w 26"/>
                <a:gd name="T11" fmla="*/ 0 h 7"/>
                <a:gd name="T12" fmla="*/ 26 w 26"/>
                <a:gd name="T13" fmla="*/ 3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3"/>
                    <a:pt x="0" y="3"/>
                    <a:pt x="0" y="3"/>
                  </a:cubicBezTo>
                  <a:cubicBezTo>
                    <a:pt x="0" y="1"/>
                    <a:pt x="1" y="0"/>
                    <a:pt x="3" y="0"/>
                  </a:cubicBezTo>
                  <a:cubicBezTo>
                    <a:pt x="24" y="0"/>
                    <a:pt x="24" y="0"/>
                    <a:pt x="24" y="0"/>
                  </a:cubicBezTo>
                  <a:cubicBezTo>
                    <a:pt x="25" y="0"/>
                    <a:pt x="26" y="1"/>
                    <a:pt x="26" y="3"/>
                  </a:cubicBezTo>
                  <a:cubicBezTo>
                    <a:pt x="26" y="5"/>
                    <a:pt x="26" y="5"/>
                    <a:pt x="26" y="5"/>
                  </a:cubicBezTo>
                  <a:cubicBezTo>
                    <a:pt x="26" y="6"/>
                    <a:pt x="25" y="7"/>
                    <a:pt x="24" y="7"/>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1" name="ïṧlíḍê"/>
            <p:cNvSpPr/>
            <p:nvPr/>
          </p:nvSpPr>
          <p:spPr bwMode="auto">
            <a:xfrm>
              <a:off x="6084888" y="4437063"/>
              <a:ext cx="79375" cy="20638"/>
            </a:xfrm>
            <a:custGeom>
              <a:avLst/>
              <a:gdLst>
                <a:gd name="T0" fmla="*/ 24 w 26"/>
                <a:gd name="T1" fmla="*/ 7 h 7"/>
                <a:gd name="T2" fmla="*/ 3 w 26"/>
                <a:gd name="T3" fmla="*/ 7 h 7"/>
                <a:gd name="T4" fmla="*/ 0 w 26"/>
                <a:gd name="T5" fmla="*/ 4 h 7"/>
                <a:gd name="T6" fmla="*/ 0 w 26"/>
                <a:gd name="T7" fmla="*/ 2 h 7"/>
                <a:gd name="T8" fmla="*/ 3 w 26"/>
                <a:gd name="T9" fmla="*/ 0 h 7"/>
                <a:gd name="T10" fmla="*/ 24 w 26"/>
                <a:gd name="T11" fmla="*/ 0 h 7"/>
                <a:gd name="T12" fmla="*/ 26 w 26"/>
                <a:gd name="T13" fmla="*/ 2 h 7"/>
                <a:gd name="T14" fmla="*/ 26 w 26"/>
                <a:gd name="T15" fmla="*/ 4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2" name="ïṣļîdè"/>
            <p:cNvSpPr/>
            <p:nvPr/>
          </p:nvSpPr>
          <p:spPr bwMode="auto">
            <a:xfrm>
              <a:off x="6084888" y="4437063"/>
              <a:ext cx="79375" cy="17463"/>
            </a:xfrm>
            <a:custGeom>
              <a:avLst/>
              <a:gdLst>
                <a:gd name="T0" fmla="*/ 24 w 26"/>
                <a:gd name="T1" fmla="*/ 6 h 6"/>
                <a:gd name="T2" fmla="*/ 3 w 26"/>
                <a:gd name="T3" fmla="*/ 6 h 6"/>
                <a:gd name="T4" fmla="*/ 0 w 26"/>
                <a:gd name="T5" fmla="*/ 4 h 6"/>
                <a:gd name="T6" fmla="*/ 0 w 26"/>
                <a:gd name="T7" fmla="*/ 2 h 6"/>
                <a:gd name="T8" fmla="*/ 3 w 26"/>
                <a:gd name="T9" fmla="*/ 0 h 6"/>
                <a:gd name="T10" fmla="*/ 24 w 26"/>
                <a:gd name="T11" fmla="*/ 0 h 6"/>
                <a:gd name="T12" fmla="*/ 26 w 26"/>
                <a:gd name="T13" fmla="*/ 2 h 6"/>
                <a:gd name="T14" fmla="*/ 26 w 26"/>
                <a:gd name="T15" fmla="*/ 4 h 6"/>
                <a:gd name="T16" fmla="*/ 24 w 2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
                  <a:moveTo>
                    <a:pt x="24" y="6"/>
                  </a:moveTo>
                  <a:cubicBezTo>
                    <a:pt x="3" y="6"/>
                    <a:pt x="3" y="6"/>
                    <a:pt x="3" y="6"/>
                  </a:cubicBezTo>
                  <a:cubicBezTo>
                    <a:pt x="1" y="6"/>
                    <a:pt x="0" y="5"/>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5"/>
                    <a:pt x="25" y="6"/>
                    <a:pt x="24" y="6"/>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3" name="ïṩľidè"/>
            <p:cNvSpPr/>
            <p:nvPr/>
          </p:nvSpPr>
          <p:spPr bwMode="auto">
            <a:xfrm>
              <a:off x="6084888" y="4491038"/>
              <a:ext cx="79375" cy="20638"/>
            </a:xfrm>
            <a:custGeom>
              <a:avLst/>
              <a:gdLst>
                <a:gd name="T0" fmla="*/ 24 w 26"/>
                <a:gd name="T1" fmla="*/ 7 h 7"/>
                <a:gd name="T2" fmla="*/ 3 w 26"/>
                <a:gd name="T3" fmla="*/ 7 h 7"/>
                <a:gd name="T4" fmla="*/ 0 w 26"/>
                <a:gd name="T5" fmla="*/ 5 h 7"/>
                <a:gd name="T6" fmla="*/ 0 w 26"/>
                <a:gd name="T7" fmla="*/ 2 h 7"/>
                <a:gd name="T8" fmla="*/ 3 w 26"/>
                <a:gd name="T9" fmla="*/ 0 h 7"/>
                <a:gd name="T10" fmla="*/ 24 w 26"/>
                <a:gd name="T11" fmla="*/ 0 h 7"/>
                <a:gd name="T12" fmla="*/ 26 w 26"/>
                <a:gd name="T13" fmla="*/ 2 h 7"/>
                <a:gd name="T14" fmla="*/ 26 w 26"/>
                <a:gd name="T15" fmla="*/ 5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5"/>
                  </a:cubicBezTo>
                  <a:cubicBezTo>
                    <a:pt x="0" y="2"/>
                    <a:pt x="0" y="2"/>
                    <a:pt x="0" y="2"/>
                  </a:cubicBezTo>
                  <a:cubicBezTo>
                    <a:pt x="0" y="1"/>
                    <a:pt x="1" y="0"/>
                    <a:pt x="3" y="0"/>
                  </a:cubicBezTo>
                  <a:cubicBezTo>
                    <a:pt x="24" y="0"/>
                    <a:pt x="24" y="0"/>
                    <a:pt x="24" y="0"/>
                  </a:cubicBezTo>
                  <a:cubicBezTo>
                    <a:pt x="25" y="0"/>
                    <a:pt x="26" y="1"/>
                    <a:pt x="26" y="2"/>
                  </a:cubicBezTo>
                  <a:cubicBezTo>
                    <a:pt x="26" y="5"/>
                    <a:pt x="26" y="5"/>
                    <a:pt x="26" y="5"/>
                  </a:cubicBezTo>
                  <a:cubicBezTo>
                    <a:pt x="26" y="6"/>
                    <a:pt x="25" y="7"/>
                    <a:pt x="24" y="7"/>
                  </a:cubicBezTo>
                  <a:close/>
                </a:path>
              </a:pathLst>
            </a:custGeom>
            <a:solidFill>
              <a:srgbClr val="1159C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4" name="ïšļiḋè"/>
            <p:cNvSpPr/>
            <p:nvPr/>
          </p:nvSpPr>
          <p:spPr bwMode="auto">
            <a:xfrm>
              <a:off x="6084888" y="4491038"/>
              <a:ext cx="79375" cy="20638"/>
            </a:xfrm>
            <a:custGeom>
              <a:avLst/>
              <a:gdLst>
                <a:gd name="T0" fmla="*/ 24 w 26"/>
                <a:gd name="T1" fmla="*/ 7 h 7"/>
                <a:gd name="T2" fmla="*/ 3 w 26"/>
                <a:gd name="T3" fmla="*/ 7 h 7"/>
                <a:gd name="T4" fmla="*/ 0 w 26"/>
                <a:gd name="T5" fmla="*/ 4 h 7"/>
                <a:gd name="T6" fmla="*/ 0 w 26"/>
                <a:gd name="T7" fmla="*/ 2 h 7"/>
                <a:gd name="T8" fmla="*/ 3 w 26"/>
                <a:gd name="T9" fmla="*/ 0 h 7"/>
                <a:gd name="T10" fmla="*/ 24 w 26"/>
                <a:gd name="T11" fmla="*/ 0 h 7"/>
                <a:gd name="T12" fmla="*/ 26 w 26"/>
                <a:gd name="T13" fmla="*/ 2 h 7"/>
                <a:gd name="T14" fmla="*/ 26 w 26"/>
                <a:gd name="T15" fmla="*/ 4 h 7"/>
                <a:gd name="T16" fmla="*/ 24 w 26"/>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7">
                  <a:moveTo>
                    <a:pt x="24" y="7"/>
                  </a:moveTo>
                  <a:cubicBezTo>
                    <a:pt x="3" y="7"/>
                    <a:pt x="3" y="7"/>
                    <a:pt x="3" y="7"/>
                  </a:cubicBezTo>
                  <a:cubicBezTo>
                    <a:pt x="1" y="7"/>
                    <a:pt x="0" y="6"/>
                    <a:pt x="0" y="4"/>
                  </a:cubicBezTo>
                  <a:cubicBezTo>
                    <a:pt x="0" y="2"/>
                    <a:pt x="0" y="2"/>
                    <a:pt x="0" y="2"/>
                  </a:cubicBezTo>
                  <a:cubicBezTo>
                    <a:pt x="0" y="1"/>
                    <a:pt x="1" y="0"/>
                    <a:pt x="3" y="0"/>
                  </a:cubicBezTo>
                  <a:cubicBezTo>
                    <a:pt x="24" y="0"/>
                    <a:pt x="24" y="0"/>
                    <a:pt x="24" y="0"/>
                  </a:cubicBezTo>
                  <a:cubicBezTo>
                    <a:pt x="25" y="0"/>
                    <a:pt x="26" y="1"/>
                    <a:pt x="26" y="2"/>
                  </a:cubicBezTo>
                  <a:cubicBezTo>
                    <a:pt x="26" y="4"/>
                    <a:pt x="26" y="4"/>
                    <a:pt x="26" y="4"/>
                  </a:cubicBezTo>
                  <a:cubicBezTo>
                    <a:pt x="26" y="6"/>
                    <a:pt x="25" y="7"/>
                    <a:pt x="24" y="7"/>
                  </a:cubicBezTo>
                  <a:close/>
                </a:path>
              </a:pathLst>
            </a:custGeom>
            <a:solidFill>
              <a:srgbClr val="111B5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5" name="iṩlïďé"/>
            <p:cNvSpPr/>
            <p:nvPr/>
          </p:nvSpPr>
          <p:spPr bwMode="auto">
            <a:xfrm>
              <a:off x="7080251" y="3660775"/>
              <a:ext cx="120650" cy="120650"/>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6 h 40"/>
                <a:gd name="T12" fmla="*/ 6 w 40"/>
                <a:gd name="T13" fmla="*/ 20 h 40"/>
                <a:gd name="T14" fmla="*/ 20 w 40"/>
                <a:gd name="T15" fmla="*/ 34 h 40"/>
                <a:gd name="T16" fmla="*/ 34 w 40"/>
                <a:gd name="T17" fmla="*/ 20 h 40"/>
                <a:gd name="T18" fmla="*/ 20 w 40"/>
                <a:gd name="T19"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6"/>
                  </a:moveTo>
                  <a:cubicBezTo>
                    <a:pt x="12" y="6"/>
                    <a:pt x="6" y="12"/>
                    <a:pt x="6" y="20"/>
                  </a:cubicBezTo>
                  <a:cubicBezTo>
                    <a:pt x="6" y="28"/>
                    <a:pt x="12" y="34"/>
                    <a:pt x="20" y="34"/>
                  </a:cubicBezTo>
                  <a:cubicBezTo>
                    <a:pt x="28" y="34"/>
                    <a:pt x="34" y="28"/>
                    <a:pt x="34" y="20"/>
                  </a:cubicBezTo>
                  <a:cubicBezTo>
                    <a:pt x="34" y="12"/>
                    <a:pt x="28" y="6"/>
                    <a:pt x="20" y="6"/>
                  </a:cubicBezTo>
                  <a:close/>
                </a:path>
              </a:pathLst>
            </a:custGeom>
            <a:solidFill>
              <a:srgbClr val="34C6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6" name="í$lide"/>
            <p:cNvSpPr/>
            <p:nvPr/>
          </p:nvSpPr>
          <p:spPr bwMode="auto">
            <a:xfrm>
              <a:off x="6943726" y="3636963"/>
              <a:ext cx="196850" cy="215900"/>
            </a:xfrm>
            <a:custGeom>
              <a:avLst/>
              <a:gdLst>
                <a:gd name="T0" fmla="*/ 65 w 65"/>
                <a:gd name="T1" fmla="*/ 0 h 72"/>
                <a:gd name="T2" fmla="*/ 65 w 65"/>
                <a:gd name="T3" fmla="*/ 40 h 72"/>
                <a:gd name="T4" fmla="*/ 32 w 65"/>
                <a:gd name="T5" fmla="*/ 72 h 72"/>
                <a:gd name="T6" fmla="*/ 0 w 65"/>
                <a:gd name="T7" fmla="*/ 40 h 72"/>
                <a:gd name="T8" fmla="*/ 0 w 65"/>
                <a:gd name="T9" fmla="*/ 0 h 72"/>
                <a:gd name="T10" fmla="*/ 65 w 65"/>
                <a:gd name="T11" fmla="*/ 0 h 72"/>
              </a:gdLst>
              <a:ahLst/>
              <a:cxnLst>
                <a:cxn ang="0">
                  <a:pos x="T0" y="T1"/>
                </a:cxn>
                <a:cxn ang="0">
                  <a:pos x="T2" y="T3"/>
                </a:cxn>
                <a:cxn ang="0">
                  <a:pos x="T4" y="T5"/>
                </a:cxn>
                <a:cxn ang="0">
                  <a:pos x="T6" y="T7"/>
                </a:cxn>
                <a:cxn ang="0">
                  <a:pos x="T8" y="T9"/>
                </a:cxn>
                <a:cxn ang="0">
                  <a:pos x="T10" y="T11"/>
                </a:cxn>
              </a:cxnLst>
              <a:rect l="0" t="0" r="r" b="b"/>
              <a:pathLst>
                <a:path w="65" h="72">
                  <a:moveTo>
                    <a:pt x="65" y="0"/>
                  </a:moveTo>
                  <a:cubicBezTo>
                    <a:pt x="65" y="40"/>
                    <a:pt x="65" y="40"/>
                    <a:pt x="65" y="40"/>
                  </a:cubicBezTo>
                  <a:cubicBezTo>
                    <a:pt x="65" y="58"/>
                    <a:pt x="50" y="72"/>
                    <a:pt x="32" y="72"/>
                  </a:cubicBezTo>
                  <a:cubicBezTo>
                    <a:pt x="14" y="72"/>
                    <a:pt x="0" y="58"/>
                    <a:pt x="0" y="40"/>
                  </a:cubicBezTo>
                  <a:cubicBezTo>
                    <a:pt x="0" y="0"/>
                    <a:pt x="0" y="0"/>
                    <a:pt x="0" y="0"/>
                  </a:cubicBezTo>
                  <a:lnTo>
                    <a:pt x="65" y="0"/>
                  </a:ln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7" name="ïşlïḑe"/>
            <p:cNvSpPr/>
            <p:nvPr/>
          </p:nvSpPr>
          <p:spPr bwMode="auto">
            <a:xfrm>
              <a:off x="6940551" y="3841750"/>
              <a:ext cx="200025" cy="26988"/>
            </a:xfrm>
            <a:custGeom>
              <a:avLst/>
              <a:gdLst>
                <a:gd name="T0" fmla="*/ 62 w 66"/>
                <a:gd name="T1" fmla="*/ 9 h 9"/>
                <a:gd name="T2" fmla="*/ 4 w 66"/>
                <a:gd name="T3" fmla="*/ 9 h 9"/>
                <a:gd name="T4" fmla="*/ 0 w 66"/>
                <a:gd name="T5" fmla="*/ 5 h 9"/>
                <a:gd name="T6" fmla="*/ 0 w 66"/>
                <a:gd name="T7" fmla="*/ 3 h 9"/>
                <a:gd name="T8" fmla="*/ 4 w 66"/>
                <a:gd name="T9" fmla="*/ 0 h 9"/>
                <a:gd name="T10" fmla="*/ 62 w 66"/>
                <a:gd name="T11" fmla="*/ 0 h 9"/>
                <a:gd name="T12" fmla="*/ 66 w 66"/>
                <a:gd name="T13" fmla="*/ 3 h 9"/>
                <a:gd name="T14" fmla="*/ 66 w 66"/>
                <a:gd name="T15" fmla="*/ 5 h 9"/>
                <a:gd name="T16" fmla="*/ 62 w 6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9">
                  <a:moveTo>
                    <a:pt x="62" y="9"/>
                  </a:moveTo>
                  <a:cubicBezTo>
                    <a:pt x="4" y="9"/>
                    <a:pt x="4" y="9"/>
                    <a:pt x="4" y="9"/>
                  </a:cubicBezTo>
                  <a:cubicBezTo>
                    <a:pt x="2" y="9"/>
                    <a:pt x="0" y="7"/>
                    <a:pt x="0" y="5"/>
                  </a:cubicBezTo>
                  <a:cubicBezTo>
                    <a:pt x="0" y="3"/>
                    <a:pt x="0" y="3"/>
                    <a:pt x="0" y="3"/>
                  </a:cubicBezTo>
                  <a:cubicBezTo>
                    <a:pt x="0" y="2"/>
                    <a:pt x="2" y="0"/>
                    <a:pt x="4" y="0"/>
                  </a:cubicBezTo>
                  <a:cubicBezTo>
                    <a:pt x="62" y="0"/>
                    <a:pt x="62" y="0"/>
                    <a:pt x="62" y="0"/>
                  </a:cubicBezTo>
                  <a:cubicBezTo>
                    <a:pt x="64" y="0"/>
                    <a:pt x="66" y="2"/>
                    <a:pt x="66" y="3"/>
                  </a:cubicBezTo>
                  <a:cubicBezTo>
                    <a:pt x="66" y="5"/>
                    <a:pt x="66" y="5"/>
                    <a:pt x="66" y="5"/>
                  </a:cubicBezTo>
                  <a:cubicBezTo>
                    <a:pt x="66" y="7"/>
                    <a:pt x="64" y="9"/>
                    <a:pt x="62" y="9"/>
                  </a:cubicBezTo>
                  <a:close/>
                </a:path>
              </a:pathLst>
            </a:custGeom>
            <a:solidFill>
              <a:srgbClr val="34C6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8" name="ïṥľidé"/>
            <p:cNvSpPr/>
            <p:nvPr/>
          </p:nvSpPr>
          <p:spPr bwMode="auto">
            <a:xfrm>
              <a:off x="4195763" y="1298575"/>
              <a:ext cx="1301750" cy="449263"/>
            </a:xfrm>
            <a:custGeom>
              <a:avLst/>
              <a:gdLst>
                <a:gd name="T0" fmla="*/ 430 w 432"/>
                <a:gd name="T1" fmla="*/ 149 h 149"/>
                <a:gd name="T2" fmla="*/ 2 w 432"/>
                <a:gd name="T3" fmla="*/ 149 h 149"/>
                <a:gd name="T4" fmla="*/ 1 w 432"/>
                <a:gd name="T5" fmla="*/ 147 h 149"/>
                <a:gd name="T6" fmla="*/ 0 w 432"/>
                <a:gd name="T7" fmla="*/ 137 h 149"/>
                <a:gd name="T8" fmla="*/ 48 w 432"/>
                <a:gd name="T9" fmla="*/ 89 h 149"/>
                <a:gd name="T10" fmla="*/ 77 w 432"/>
                <a:gd name="T11" fmla="*/ 98 h 149"/>
                <a:gd name="T12" fmla="*/ 197 w 432"/>
                <a:gd name="T13" fmla="*/ 0 h 149"/>
                <a:gd name="T14" fmla="*/ 311 w 432"/>
                <a:gd name="T15" fmla="*/ 79 h 149"/>
                <a:gd name="T16" fmla="*/ 360 w 432"/>
                <a:gd name="T17" fmla="*/ 60 h 149"/>
                <a:gd name="T18" fmla="*/ 432 w 432"/>
                <a:gd name="T19" fmla="*/ 132 h 149"/>
                <a:gd name="T20" fmla="*/ 431 w 432"/>
                <a:gd name="T21" fmla="*/ 147 h 149"/>
                <a:gd name="T22" fmla="*/ 430 w 432"/>
                <a:gd name="T23" fmla="*/ 149 h 149"/>
                <a:gd name="T24" fmla="*/ 6 w 432"/>
                <a:gd name="T25" fmla="*/ 144 h 149"/>
                <a:gd name="T26" fmla="*/ 426 w 432"/>
                <a:gd name="T27" fmla="*/ 144 h 149"/>
                <a:gd name="T28" fmla="*/ 427 w 432"/>
                <a:gd name="T29" fmla="*/ 132 h 149"/>
                <a:gd name="T30" fmla="*/ 360 w 432"/>
                <a:gd name="T31" fmla="*/ 65 h 149"/>
                <a:gd name="T32" fmla="*/ 312 w 432"/>
                <a:gd name="T33" fmla="*/ 85 h 149"/>
                <a:gd name="T34" fmla="*/ 309 w 432"/>
                <a:gd name="T35" fmla="*/ 88 h 149"/>
                <a:gd name="T36" fmla="*/ 308 w 432"/>
                <a:gd name="T37" fmla="*/ 84 h 149"/>
                <a:gd name="T38" fmla="*/ 197 w 432"/>
                <a:gd name="T39" fmla="*/ 5 h 149"/>
                <a:gd name="T40" fmla="*/ 81 w 432"/>
                <a:gd name="T41" fmla="*/ 103 h 149"/>
                <a:gd name="T42" fmla="*/ 80 w 432"/>
                <a:gd name="T43" fmla="*/ 107 h 149"/>
                <a:gd name="T44" fmla="*/ 77 w 432"/>
                <a:gd name="T45" fmla="*/ 104 h 149"/>
                <a:gd name="T46" fmla="*/ 48 w 432"/>
                <a:gd name="T47" fmla="*/ 94 h 149"/>
                <a:gd name="T48" fmla="*/ 5 w 432"/>
                <a:gd name="T49" fmla="*/ 137 h 149"/>
                <a:gd name="T50" fmla="*/ 6 w 432"/>
                <a:gd name="T51" fmla="*/ 14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2" h="149">
                  <a:moveTo>
                    <a:pt x="430" y="149"/>
                  </a:moveTo>
                  <a:cubicBezTo>
                    <a:pt x="2" y="149"/>
                    <a:pt x="2" y="149"/>
                    <a:pt x="2" y="149"/>
                  </a:cubicBezTo>
                  <a:cubicBezTo>
                    <a:pt x="1" y="147"/>
                    <a:pt x="1" y="147"/>
                    <a:pt x="1" y="147"/>
                  </a:cubicBezTo>
                  <a:cubicBezTo>
                    <a:pt x="1" y="144"/>
                    <a:pt x="0" y="140"/>
                    <a:pt x="0" y="137"/>
                  </a:cubicBezTo>
                  <a:cubicBezTo>
                    <a:pt x="0" y="111"/>
                    <a:pt x="22" y="89"/>
                    <a:pt x="48" y="89"/>
                  </a:cubicBezTo>
                  <a:cubicBezTo>
                    <a:pt x="59" y="89"/>
                    <a:pt x="68" y="92"/>
                    <a:pt x="77" y="98"/>
                  </a:cubicBezTo>
                  <a:cubicBezTo>
                    <a:pt x="88" y="41"/>
                    <a:pt x="138" y="0"/>
                    <a:pt x="197" y="0"/>
                  </a:cubicBezTo>
                  <a:cubicBezTo>
                    <a:pt x="248" y="0"/>
                    <a:pt x="293" y="32"/>
                    <a:pt x="311" y="79"/>
                  </a:cubicBezTo>
                  <a:cubicBezTo>
                    <a:pt x="325" y="67"/>
                    <a:pt x="342" y="60"/>
                    <a:pt x="360" y="60"/>
                  </a:cubicBezTo>
                  <a:cubicBezTo>
                    <a:pt x="400" y="60"/>
                    <a:pt x="432" y="93"/>
                    <a:pt x="432" y="132"/>
                  </a:cubicBezTo>
                  <a:cubicBezTo>
                    <a:pt x="432" y="137"/>
                    <a:pt x="432" y="142"/>
                    <a:pt x="431" y="147"/>
                  </a:cubicBezTo>
                  <a:cubicBezTo>
                    <a:pt x="430" y="149"/>
                    <a:pt x="430" y="149"/>
                    <a:pt x="430" y="149"/>
                  </a:cubicBezTo>
                  <a:moveTo>
                    <a:pt x="6" y="144"/>
                  </a:moveTo>
                  <a:cubicBezTo>
                    <a:pt x="426" y="144"/>
                    <a:pt x="426" y="144"/>
                    <a:pt x="426" y="144"/>
                  </a:cubicBezTo>
                  <a:cubicBezTo>
                    <a:pt x="427" y="140"/>
                    <a:pt x="427" y="136"/>
                    <a:pt x="427" y="132"/>
                  </a:cubicBezTo>
                  <a:cubicBezTo>
                    <a:pt x="427" y="95"/>
                    <a:pt x="397" y="65"/>
                    <a:pt x="360" y="65"/>
                  </a:cubicBezTo>
                  <a:cubicBezTo>
                    <a:pt x="342" y="65"/>
                    <a:pt x="325" y="72"/>
                    <a:pt x="312" y="85"/>
                  </a:cubicBezTo>
                  <a:cubicBezTo>
                    <a:pt x="309" y="88"/>
                    <a:pt x="309" y="88"/>
                    <a:pt x="309" y="88"/>
                  </a:cubicBezTo>
                  <a:cubicBezTo>
                    <a:pt x="308" y="84"/>
                    <a:pt x="308" y="84"/>
                    <a:pt x="308" y="84"/>
                  </a:cubicBezTo>
                  <a:cubicBezTo>
                    <a:pt x="292" y="37"/>
                    <a:pt x="247" y="5"/>
                    <a:pt x="197" y="5"/>
                  </a:cubicBezTo>
                  <a:cubicBezTo>
                    <a:pt x="139" y="5"/>
                    <a:pt x="90" y="46"/>
                    <a:pt x="81" y="103"/>
                  </a:cubicBezTo>
                  <a:cubicBezTo>
                    <a:pt x="80" y="107"/>
                    <a:pt x="80" y="107"/>
                    <a:pt x="80" y="107"/>
                  </a:cubicBezTo>
                  <a:cubicBezTo>
                    <a:pt x="77" y="104"/>
                    <a:pt x="77" y="104"/>
                    <a:pt x="77" y="104"/>
                  </a:cubicBezTo>
                  <a:cubicBezTo>
                    <a:pt x="69" y="98"/>
                    <a:pt x="59" y="94"/>
                    <a:pt x="48" y="94"/>
                  </a:cubicBezTo>
                  <a:cubicBezTo>
                    <a:pt x="25" y="94"/>
                    <a:pt x="5" y="113"/>
                    <a:pt x="5" y="137"/>
                  </a:cubicBezTo>
                  <a:cubicBezTo>
                    <a:pt x="5" y="139"/>
                    <a:pt x="5" y="142"/>
                    <a:pt x="6" y="144"/>
                  </a:cubicBezTo>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89" name="íṥľíḓé"/>
            <p:cNvSpPr/>
            <p:nvPr/>
          </p:nvSpPr>
          <p:spPr bwMode="auto">
            <a:xfrm>
              <a:off x="4656138" y="1408113"/>
              <a:ext cx="290513" cy="269875"/>
            </a:xfrm>
            <a:custGeom>
              <a:avLst/>
              <a:gdLst>
                <a:gd name="T0" fmla="*/ 68 w 96"/>
                <a:gd name="T1" fmla="*/ 90 h 90"/>
                <a:gd name="T2" fmla="*/ 29 w 96"/>
                <a:gd name="T3" fmla="*/ 90 h 90"/>
                <a:gd name="T4" fmla="*/ 19 w 96"/>
                <a:gd name="T5" fmla="*/ 81 h 90"/>
                <a:gd name="T6" fmla="*/ 19 w 96"/>
                <a:gd name="T7" fmla="*/ 57 h 90"/>
                <a:gd name="T8" fmla="*/ 9 w 96"/>
                <a:gd name="T9" fmla="*/ 57 h 90"/>
                <a:gd name="T10" fmla="*/ 1 w 96"/>
                <a:gd name="T11" fmla="*/ 52 h 90"/>
                <a:gd name="T12" fmla="*/ 3 w 96"/>
                <a:gd name="T13" fmla="*/ 43 h 90"/>
                <a:gd name="T14" fmla="*/ 42 w 96"/>
                <a:gd name="T15" fmla="*/ 4 h 90"/>
                <a:gd name="T16" fmla="*/ 54 w 96"/>
                <a:gd name="T17" fmla="*/ 4 h 90"/>
                <a:gd name="T18" fmla="*/ 93 w 96"/>
                <a:gd name="T19" fmla="*/ 43 h 90"/>
                <a:gd name="T20" fmla="*/ 95 w 96"/>
                <a:gd name="T21" fmla="*/ 52 h 90"/>
                <a:gd name="T22" fmla="*/ 87 w 96"/>
                <a:gd name="T23" fmla="*/ 57 h 90"/>
                <a:gd name="T24" fmla="*/ 77 w 96"/>
                <a:gd name="T25" fmla="*/ 57 h 90"/>
                <a:gd name="T26" fmla="*/ 77 w 96"/>
                <a:gd name="T27" fmla="*/ 81 h 90"/>
                <a:gd name="T28" fmla="*/ 68 w 96"/>
                <a:gd name="T29" fmla="*/ 90 h 90"/>
                <a:gd name="T30" fmla="*/ 48 w 96"/>
                <a:gd name="T31" fmla="*/ 6 h 90"/>
                <a:gd name="T32" fmla="*/ 46 w 96"/>
                <a:gd name="T33" fmla="*/ 7 h 90"/>
                <a:gd name="T34" fmla="*/ 7 w 96"/>
                <a:gd name="T35" fmla="*/ 46 h 90"/>
                <a:gd name="T36" fmla="*/ 6 w 96"/>
                <a:gd name="T37" fmla="*/ 50 h 90"/>
                <a:gd name="T38" fmla="*/ 9 w 96"/>
                <a:gd name="T39" fmla="*/ 52 h 90"/>
                <a:gd name="T40" fmla="*/ 24 w 96"/>
                <a:gd name="T41" fmla="*/ 52 h 90"/>
                <a:gd name="T42" fmla="*/ 24 w 96"/>
                <a:gd name="T43" fmla="*/ 81 h 90"/>
                <a:gd name="T44" fmla="*/ 29 w 96"/>
                <a:gd name="T45" fmla="*/ 85 h 90"/>
                <a:gd name="T46" fmla="*/ 68 w 96"/>
                <a:gd name="T47" fmla="*/ 85 h 90"/>
                <a:gd name="T48" fmla="*/ 72 w 96"/>
                <a:gd name="T49" fmla="*/ 81 h 90"/>
                <a:gd name="T50" fmla="*/ 72 w 96"/>
                <a:gd name="T51" fmla="*/ 52 h 90"/>
                <a:gd name="T52" fmla="*/ 87 w 96"/>
                <a:gd name="T53" fmla="*/ 52 h 90"/>
                <a:gd name="T54" fmla="*/ 90 w 96"/>
                <a:gd name="T55" fmla="*/ 50 h 90"/>
                <a:gd name="T56" fmla="*/ 90 w 96"/>
                <a:gd name="T57" fmla="*/ 46 h 90"/>
                <a:gd name="T58" fmla="*/ 51 w 96"/>
                <a:gd name="T59" fmla="*/ 7 h 90"/>
                <a:gd name="T60" fmla="*/ 48 w 96"/>
                <a:gd name="T61"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6" h="90">
                  <a:moveTo>
                    <a:pt x="68" y="90"/>
                  </a:moveTo>
                  <a:cubicBezTo>
                    <a:pt x="29" y="90"/>
                    <a:pt x="29" y="90"/>
                    <a:pt x="29" y="90"/>
                  </a:cubicBezTo>
                  <a:cubicBezTo>
                    <a:pt x="24" y="90"/>
                    <a:pt x="19" y="86"/>
                    <a:pt x="19" y="81"/>
                  </a:cubicBezTo>
                  <a:cubicBezTo>
                    <a:pt x="19" y="57"/>
                    <a:pt x="19" y="57"/>
                    <a:pt x="19" y="57"/>
                  </a:cubicBezTo>
                  <a:cubicBezTo>
                    <a:pt x="9" y="57"/>
                    <a:pt x="9" y="57"/>
                    <a:pt x="9" y="57"/>
                  </a:cubicBezTo>
                  <a:cubicBezTo>
                    <a:pt x="6" y="57"/>
                    <a:pt x="3" y="55"/>
                    <a:pt x="1" y="52"/>
                  </a:cubicBezTo>
                  <a:cubicBezTo>
                    <a:pt x="0" y="49"/>
                    <a:pt x="1" y="45"/>
                    <a:pt x="3" y="43"/>
                  </a:cubicBezTo>
                  <a:cubicBezTo>
                    <a:pt x="42" y="4"/>
                    <a:pt x="42" y="4"/>
                    <a:pt x="42" y="4"/>
                  </a:cubicBezTo>
                  <a:cubicBezTo>
                    <a:pt x="45" y="0"/>
                    <a:pt x="51" y="0"/>
                    <a:pt x="54" y="4"/>
                  </a:cubicBezTo>
                  <a:cubicBezTo>
                    <a:pt x="93" y="43"/>
                    <a:pt x="93" y="43"/>
                    <a:pt x="93" y="43"/>
                  </a:cubicBezTo>
                  <a:cubicBezTo>
                    <a:pt x="96" y="45"/>
                    <a:pt x="96" y="49"/>
                    <a:pt x="95" y="52"/>
                  </a:cubicBezTo>
                  <a:cubicBezTo>
                    <a:pt x="94" y="55"/>
                    <a:pt x="91" y="57"/>
                    <a:pt x="87" y="57"/>
                  </a:cubicBezTo>
                  <a:cubicBezTo>
                    <a:pt x="77" y="57"/>
                    <a:pt x="77" y="57"/>
                    <a:pt x="77" y="57"/>
                  </a:cubicBezTo>
                  <a:cubicBezTo>
                    <a:pt x="77" y="81"/>
                    <a:pt x="77" y="81"/>
                    <a:pt x="77" y="81"/>
                  </a:cubicBezTo>
                  <a:cubicBezTo>
                    <a:pt x="77" y="86"/>
                    <a:pt x="73" y="90"/>
                    <a:pt x="68" y="90"/>
                  </a:cubicBezTo>
                  <a:moveTo>
                    <a:pt x="48" y="6"/>
                  </a:moveTo>
                  <a:cubicBezTo>
                    <a:pt x="47" y="6"/>
                    <a:pt x="46" y="6"/>
                    <a:pt x="46" y="7"/>
                  </a:cubicBezTo>
                  <a:cubicBezTo>
                    <a:pt x="7" y="46"/>
                    <a:pt x="7" y="46"/>
                    <a:pt x="7" y="46"/>
                  </a:cubicBezTo>
                  <a:cubicBezTo>
                    <a:pt x="5" y="47"/>
                    <a:pt x="5" y="49"/>
                    <a:pt x="6" y="50"/>
                  </a:cubicBezTo>
                  <a:cubicBezTo>
                    <a:pt x="6" y="51"/>
                    <a:pt x="8" y="52"/>
                    <a:pt x="9" y="52"/>
                  </a:cubicBezTo>
                  <a:cubicBezTo>
                    <a:pt x="24" y="52"/>
                    <a:pt x="24" y="52"/>
                    <a:pt x="24" y="52"/>
                  </a:cubicBezTo>
                  <a:cubicBezTo>
                    <a:pt x="24" y="81"/>
                    <a:pt x="24" y="81"/>
                    <a:pt x="24" y="81"/>
                  </a:cubicBezTo>
                  <a:cubicBezTo>
                    <a:pt x="24" y="83"/>
                    <a:pt x="26" y="85"/>
                    <a:pt x="29" y="85"/>
                  </a:cubicBezTo>
                  <a:cubicBezTo>
                    <a:pt x="68" y="85"/>
                    <a:pt x="68" y="85"/>
                    <a:pt x="68" y="85"/>
                  </a:cubicBezTo>
                  <a:cubicBezTo>
                    <a:pt x="70" y="85"/>
                    <a:pt x="72" y="83"/>
                    <a:pt x="72" y="81"/>
                  </a:cubicBezTo>
                  <a:cubicBezTo>
                    <a:pt x="72" y="52"/>
                    <a:pt x="72" y="52"/>
                    <a:pt x="72" y="52"/>
                  </a:cubicBezTo>
                  <a:cubicBezTo>
                    <a:pt x="87" y="52"/>
                    <a:pt x="87" y="52"/>
                    <a:pt x="87" y="52"/>
                  </a:cubicBezTo>
                  <a:cubicBezTo>
                    <a:pt x="89" y="52"/>
                    <a:pt x="90" y="51"/>
                    <a:pt x="90" y="50"/>
                  </a:cubicBezTo>
                  <a:cubicBezTo>
                    <a:pt x="91" y="49"/>
                    <a:pt x="91" y="47"/>
                    <a:pt x="90" y="46"/>
                  </a:cubicBezTo>
                  <a:cubicBezTo>
                    <a:pt x="51" y="7"/>
                    <a:pt x="51" y="7"/>
                    <a:pt x="51" y="7"/>
                  </a:cubicBezTo>
                  <a:cubicBezTo>
                    <a:pt x="50" y="6"/>
                    <a:pt x="49" y="6"/>
                    <a:pt x="48" y="6"/>
                  </a:cubicBezTo>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0" name="ïṣļïḋê"/>
            <p:cNvSpPr/>
            <p:nvPr/>
          </p:nvSpPr>
          <p:spPr bwMode="auto">
            <a:xfrm>
              <a:off x="6353176" y="1028700"/>
              <a:ext cx="533400" cy="184150"/>
            </a:xfrm>
            <a:custGeom>
              <a:avLst/>
              <a:gdLst>
                <a:gd name="T0" fmla="*/ 176 w 177"/>
                <a:gd name="T1" fmla="*/ 61 h 61"/>
                <a:gd name="T2" fmla="*/ 1 w 177"/>
                <a:gd name="T3" fmla="*/ 61 h 61"/>
                <a:gd name="T4" fmla="*/ 1 w 177"/>
                <a:gd name="T5" fmla="*/ 60 h 61"/>
                <a:gd name="T6" fmla="*/ 0 w 177"/>
                <a:gd name="T7" fmla="*/ 56 h 61"/>
                <a:gd name="T8" fmla="*/ 20 w 177"/>
                <a:gd name="T9" fmla="*/ 37 h 61"/>
                <a:gd name="T10" fmla="*/ 31 w 177"/>
                <a:gd name="T11" fmla="*/ 40 h 61"/>
                <a:gd name="T12" fmla="*/ 81 w 177"/>
                <a:gd name="T13" fmla="*/ 0 h 61"/>
                <a:gd name="T14" fmla="*/ 128 w 177"/>
                <a:gd name="T15" fmla="*/ 32 h 61"/>
                <a:gd name="T16" fmla="*/ 148 w 177"/>
                <a:gd name="T17" fmla="*/ 25 h 61"/>
                <a:gd name="T18" fmla="*/ 177 w 177"/>
                <a:gd name="T19" fmla="*/ 54 h 61"/>
                <a:gd name="T20" fmla="*/ 177 w 177"/>
                <a:gd name="T21" fmla="*/ 60 h 61"/>
                <a:gd name="T22" fmla="*/ 176 w 177"/>
                <a:gd name="T23" fmla="*/ 61 h 61"/>
                <a:gd name="T24" fmla="*/ 2 w 177"/>
                <a:gd name="T25" fmla="*/ 59 h 61"/>
                <a:gd name="T26" fmla="*/ 175 w 177"/>
                <a:gd name="T27" fmla="*/ 59 h 61"/>
                <a:gd name="T28" fmla="*/ 175 w 177"/>
                <a:gd name="T29" fmla="*/ 54 h 61"/>
                <a:gd name="T30" fmla="*/ 148 w 177"/>
                <a:gd name="T31" fmla="*/ 27 h 61"/>
                <a:gd name="T32" fmla="*/ 128 w 177"/>
                <a:gd name="T33" fmla="*/ 35 h 61"/>
                <a:gd name="T34" fmla="*/ 127 w 177"/>
                <a:gd name="T35" fmla="*/ 36 h 61"/>
                <a:gd name="T36" fmla="*/ 126 w 177"/>
                <a:gd name="T37" fmla="*/ 35 h 61"/>
                <a:gd name="T38" fmla="*/ 81 w 177"/>
                <a:gd name="T39" fmla="*/ 2 h 61"/>
                <a:gd name="T40" fmla="*/ 33 w 177"/>
                <a:gd name="T41" fmla="*/ 42 h 61"/>
                <a:gd name="T42" fmla="*/ 33 w 177"/>
                <a:gd name="T43" fmla="*/ 44 h 61"/>
                <a:gd name="T44" fmla="*/ 31 w 177"/>
                <a:gd name="T45" fmla="*/ 43 h 61"/>
                <a:gd name="T46" fmla="*/ 20 w 177"/>
                <a:gd name="T47" fmla="*/ 38 h 61"/>
                <a:gd name="T48" fmla="*/ 2 w 177"/>
                <a:gd name="T49" fmla="*/ 56 h 61"/>
                <a:gd name="T50" fmla="*/ 2 w 177"/>
                <a:gd name="T51" fmla="*/ 5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7" h="61">
                  <a:moveTo>
                    <a:pt x="176" y="61"/>
                  </a:moveTo>
                  <a:cubicBezTo>
                    <a:pt x="1" y="61"/>
                    <a:pt x="1" y="61"/>
                    <a:pt x="1" y="61"/>
                  </a:cubicBezTo>
                  <a:cubicBezTo>
                    <a:pt x="1" y="60"/>
                    <a:pt x="1" y="60"/>
                    <a:pt x="1" y="60"/>
                  </a:cubicBezTo>
                  <a:cubicBezTo>
                    <a:pt x="0" y="59"/>
                    <a:pt x="0" y="58"/>
                    <a:pt x="0" y="56"/>
                  </a:cubicBezTo>
                  <a:cubicBezTo>
                    <a:pt x="0" y="45"/>
                    <a:pt x="9" y="37"/>
                    <a:pt x="20" y="37"/>
                  </a:cubicBezTo>
                  <a:cubicBezTo>
                    <a:pt x="24" y="37"/>
                    <a:pt x="28" y="38"/>
                    <a:pt x="31" y="40"/>
                  </a:cubicBezTo>
                  <a:cubicBezTo>
                    <a:pt x="36" y="17"/>
                    <a:pt x="57" y="0"/>
                    <a:pt x="81" y="0"/>
                  </a:cubicBezTo>
                  <a:cubicBezTo>
                    <a:pt x="102" y="0"/>
                    <a:pt x="120" y="13"/>
                    <a:pt x="128" y="32"/>
                  </a:cubicBezTo>
                  <a:cubicBezTo>
                    <a:pt x="133" y="27"/>
                    <a:pt x="140" y="25"/>
                    <a:pt x="148" y="25"/>
                  </a:cubicBezTo>
                  <a:cubicBezTo>
                    <a:pt x="164" y="25"/>
                    <a:pt x="177" y="38"/>
                    <a:pt x="177" y="54"/>
                  </a:cubicBezTo>
                  <a:cubicBezTo>
                    <a:pt x="177" y="56"/>
                    <a:pt x="177" y="58"/>
                    <a:pt x="177" y="60"/>
                  </a:cubicBezTo>
                  <a:lnTo>
                    <a:pt x="176" y="61"/>
                  </a:lnTo>
                  <a:close/>
                  <a:moveTo>
                    <a:pt x="2" y="59"/>
                  </a:moveTo>
                  <a:cubicBezTo>
                    <a:pt x="175" y="59"/>
                    <a:pt x="175" y="59"/>
                    <a:pt x="175" y="59"/>
                  </a:cubicBezTo>
                  <a:cubicBezTo>
                    <a:pt x="175" y="57"/>
                    <a:pt x="175" y="56"/>
                    <a:pt x="175" y="54"/>
                  </a:cubicBezTo>
                  <a:cubicBezTo>
                    <a:pt x="175" y="39"/>
                    <a:pt x="163" y="27"/>
                    <a:pt x="148" y="27"/>
                  </a:cubicBezTo>
                  <a:cubicBezTo>
                    <a:pt x="140" y="27"/>
                    <a:pt x="133" y="30"/>
                    <a:pt x="128" y="35"/>
                  </a:cubicBezTo>
                  <a:cubicBezTo>
                    <a:pt x="127" y="36"/>
                    <a:pt x="127" y="36"/>
                    <a:pt x="127" y="36"/>
                  </a:cubicBezTo>
                  <a:cubicBezTo>
                    <a:pt x="126" y="35"/>
                    <a:pt x="126" y="35"/>
                    <a:pt x="126" y="35"/>
                  </a:cubicBezTo>
                  <a:cubicBezTo>
                    <a:pt x="120" y="15"/>
                    <a:pt x="101" y="2"/>
                    <a:pt x="81" y="2"/>
                  </a:cubicBezTo>
                  <a:cubicBezTo>
                    <a:pt x="57" y="2"/>
                    <a:pt x="37" y="19"/>
                    <a:pt x="33" y="42"/>
                  </a:cubicBezTo>
                  <a:cubicBezTo>
                    <a:pt x="33" y="44"/>
                    <a:pt x="33" y="44"/>
                    <a:pt x="33" y="44"/>
                  </a:cubicBezTo>
                  <a:cubicBezTo>
                    <a:pt x="31" y="43"/>
                    <a:pt x="31" y="43"/>
                    <a:pt x="31" y="43"/>
                  </a:cubicBezTo>
                  <a:cubicBezTo>
                    <a:pt x="28" y="40"/>
                    <a:pt x="24" y="38"/>
                    <a:pt x="20" y="38"/>
                  </a:cubicBezTo>
                  <a:cubicBezTo>
                    <a:pt x="10" y="38"/>
                    <a:pt x="2" y="46"/>
                    <a:pt x="2" y="56"/>
                  </a:cubicBezTo>
                  <a:cubicBezTo>
                    <a:pt x="2" y="57"/>
                    <a:pt x="2" y="58"/>
                    <a:pt x="2" y="59"/>
                  </a:cubicBez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1" name="îsḷïḋê"/>
            <p:cNvSpPr/>
            <p:nvPr/>
          </p:nvSpPr>
          <p:spPr bwMode="auto">
            <a:xfrm>
              <a:off x="6543676" y="1073150"/>
              <a:ext cx="117475" cy="111125"/>
            </a:xfrm>
            <a:custGeom>
              <a:avLst/>
              <a:gdLst>
                <a:gd name="T0" fmla="*/ 27 w 39"/>
                <a:gd name="T1" fmla="*/ 37 h 37"/>
                <a:gd name="T2" fmla="*/ 12 w 39"/>
                <a:gd name="T3" fmla="*/ 37 h 37"/>
                <a:gd name="T4" fmla="*/ 8 w 39"/>
                <a:gd name="T5" fmla="*/ 33 h 37"/>
                <a:gd name="T6" fmla="*/ 8 w 39"/>
                <a:gd name="T7" fmla="*/ 23 h 37"/>
                <a:gd name="T8" fmla="*/ 4 w 39"/>
                <a:gd name="T9" fmla="*/ 23 h 37"/>
                <a:gd name="T10" fmla="*/ 0 w 39"/>
                <a:gd name="T11" fmla="*/ 21 h 37"/>
                <a:gd name="T12" fmla="*/ 1 w 39"/>
                <a:gd name="T13" fmla="*/ 17 h 37"/>
                <a:gd name="T14" fmla="*/ 17 w 39"/>
                <a:gd name="T15" fmla="*/ 1 h 37"/>
                <a:gd name="T16" fmla="*/ 22 w 39"/>
                <a:gd name="T17" fmla="*/ 1 h 37"/>
                <a:gd name="T18" fmla="*/ 38 w 39"/>
                <a:gd name="T19" fmla="*/ 17 h 37"/>
                <a:gd name="T20" fmla="*/ 39 w 39"/>
                <a:gd name="T21" fmla="*/ 21 h 37"/>
                <a:gd name="T22" fmla="*/ 35 w 39"/>
                <a:gd name="T23" fmla="*/ 23 h 37"/>
                <a:gd name="T24" fmla="*/ 31 w 39"/>
                <a:gd name="T25" fmla="*/ 23 h 37"/>
                <a:gd name="T26" fmla="*/ 31 w 39"/>
                <a:gd name="T27" fmla="*/ 33 h 37"/>
                <a:gd name="T28" fmla="*/ 27 w 39"/>
                <a:gd name="T29" fmla="*/ 37 h 37"/>
                <a:gd name="T30" fmla="*/ 19 w 39"/>
                <a:gd name="T31" fmla="*/ 2 h 37"/>
                <a:gd name="T32" fmla="*/ 18 w 39"/>
                <a:gd name="T33" fmla="*/ 3 h 37"/>
                <a:gd name="T34" fmla="*/ 2 w 39"/>
                <a:gd name="T35" fmla="*/ 19 h 37"/>
                <a:gd name="T36" fmla="*/ 2 w 39"/>
                <a:gd name="T37" fmla="*/ 20 h 37"/>
                <a:gd name="T38" fmla="*/ 4 w 39"/>
                <a:gd name="T39" fmla="*/ 21 h 37"/>
                <a:gd name="T40" fmla="*/ 10 w 39"/>
                <a:gd name="T41" fmla="*/ 21 h 37"/>
                <a:gd name="T42" fmla="*/ 10 w 39"/>
                <a:gd name="T43" fmla="*/ 33 h 37"/>
                <a:gd name="T44" fmla="*/ 12 w 39"/>
                <a:gd name="T45" fmla="*/ 35 h 37"/>
                <a:gd name="T46" fmla="*/ 27 w 39"/>
                <a:gd name="T47" fmla="*/ 35 h 37"/>
                <a:gd name="T48" fmla="*/ 29 w 39"/>
                <a:gd name="T49" fmla="*/ 33 h 37"/>
                <a:gd name="T50" fmla="*/ 29 w 39"/>
                <a:gd name="T51" fmla="*/ 21 h 37"/>
                <a:gd name="T52" fmla="*/ 35 w 39"/>
                <a:gd name="T53" fmla="*/ 21 h 37"/>
                <a:gd name="T54" fmla="*/ 37 w 39"/>
                <a:gd name="T55" fmla="*/ 20 h 37"/>
                <a:gd name="T56" fmla="*/ 37 w 39"/>
                <a:gd name="T57" fmla="*/ 19 h 37"/>
                <a:gd name="T58" fmla="*/ 21 w 39"/>
                <a:gd name="T59" fmla="*/ 3 h 37"/>
                <a:gd name="T60" fmla="*/ 19 w 39"/>
                <a:gd name="T6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9" h="37">
                  <a:moveTo>
                    <a:pt x="27" y="37"/>
                  </a:moveTo>
                  <a:cubicBezTo>
                    <a:pt x="12" y="37"/>
                    <a:pt x="12" y="37"/>
                    <a:pt x="12" y="37"/>
                  </a:cubicBezTo>
                  <a:cubicBezTo>
                    <a:pt x="9" y="37"/>
                    <a:pt x="8" y="35"/>
                    <a:pt x="8" y="33"/>
                  </a:cubicBezTo>
                  <a:cubicBezTo>
                    <a:pt x="8" y="23"/>
                    <a:pt x="8" y="23"/>
                    <a:pt x="8" y="23"/>
                  </a:cubicBezTo>
                  <a:cubicBezTo>
                    <a:pt x="4" y="23"/>
                    <a:pt x="4" y="23"/>
                    <a:pt x="4" y="23"/>
                  </a:cubicBezTo>
                  <a:cubicBezTo>
                    <a:pt x="2" y="23"/>
                    <a:pt x="1" y="22"/>
                    <a:pt x="0" y="21"/>
                  </a:cubicBezTo>
                  <a:cubicBezTo>
                    <a:pt x="0" y="20"/>
                    <a:pt x="0" y="18"/>
                    <a:pt x="1" y="17"/>
                  </a:cubicBezTo>
                  <a:cubicBezTo>
                    <a:pt x="17" y="1"/>
                    <a:pt x="17" y="1"/>
                    <a:pt x="17" y="1"/>
                  </a:cubicBezTo>
                  <a:cubicBezTo>
                    <a:pt x="18" y="0"/>
                    <a:pt x="21" y="0"/>
                    <a:pt x="22" y="1"/>
                  </a:cubicBezTo>
                  <a:cubicBezTo>
                    <a:pt x="38" y="17"/>
                    <a:pt x="38" y="17"/>
                    <a:pt x="38" y="17"/>
                  </a:cubicBezTo>
                  <a:cubicBezTo>
                    <a:pt x="39" y="18"/>
                    <a:pt x="39" y="20"/>
                    <a:pt x="39" y="21"/>
                  </a:cubicBezTo>
                  <a:cubicBezTo>
                    <a:pt x="38" y="22"/>
                    <a:pt x="37" y="23"/>
                    <a:pt x="35" y="23"/>
                  </a:cubicBezTo>
                  <a:cubicBezTo>
                    <a:pt x="31" y="23"/>
                    <a:pt x="31" y="23"/>
                    <a:pt x="31" y="23"/>
                  </a:cubicBezTo>
                  <a:cubicBezTo>
                    <a:pt x="31" y="33"/>
                    <a:pt x="31" y="33"/>
                    <a:pt x="31" y="33"/>
                  </a:cubicBezTo>
                  <a:cubicBezTo>
                    <a:pt x="31" y="35"/>
                    <a:pt x="30" y="37"/>
                    <a:pt x="27" y="37"/>
                  </a:cubicBezTo>
                  <a:close/>
                  <a:moveTo>
                    <a:pt x="19" y="2"/>
                  </a:moveTo>
                  <a:cubicBezTo>
                    <a:pt x="19" y="2"/>
                    <a:pt x="19" y="2"/>
                    <a:pt x="18" y="3"/>
                  </a:cubicBezTo>
                  <a:cubicBezTo>
                    <a:pt x="2" y="19"/>
                    <a:pt x="2" y="19"/>
                    <a:pt x="2" y="19"/>
                  </a:cubicBezTo>
                  <a:cubicBezTo>
                    <a:pt x="2" y="19"/>
                    <a:pt x="2" y="20"/>
                    <a:pt x="2" y="20"/>
                  </a:cubicBezTo>
                  <a:cubicBezTo>
                    <a:pt x="2" y="21"/>
                    <a:pt x="3" y="21"/>
                    <a:pt x="4" y="21"/>
                  </a:cubicBezTo>
                  <a:cubicBezTo>
                    <a:pt x="10" y="21"/>
                    <a:pt x="10" y="21"/>
                    <a:pt x="10" y="21"/>
                  </a:cubicBezTo>
                  <a:cubicBezTo>
                    <a:pt x="10" y="33"/>
                    <a:pt x="10" y="33"/>
                    <a:pt x="10" y="33"/>
                  </a:cubicBezTo>
                  <a:cubicBezTo>
                    <a:pt x="10" y="34"/>
                    <a:pt x="11" y="35"/>
                    <a:pt x="12" y="35"/>
                  </a:cubicBezTo>
                  <a:cubicBezTo>
                    <a:pt x="27" y="35"/>
                    <a:pt x="27" y="35"/>
                    <a:pt x="27" y="35"/>
                  </a:cubicBezTo>
                  <a:cubicBezTo>
                    <a:pt x="28" y="35"/>
                    <a:pt x="29" y="34"/>
                    <a:pt x="29" y="33"/>
                  </a:cubicBezTo>
                  <a:cubicBezTo>
                    <a:pt x="29" y="21"/>
                    <a:pt x="29" y="21"/>
                    <a:pt x="29" y="21"/>
                  </a:cubicBezTo>
                  <a:cubicBezTo>
                    <a:pt x="35" y="21"/>
                    <a:pt x="35" y="21"/>
                    <a:pt x="35" y="21"/>
                  </a:cubicBezTo>
                  <a:cubicBezTo>
                    <a:pt x="36" y="21"/>
                    <a:pt x="37" y="21"/>
                    <a:pt x="37" y="20"/>
                  </a:cubicBezTo>
                  <a:cubicBezTo>
                    <a:pt x="37" y="20"/>
                    <a:pt x="37" y="19"/>
                    <a:pt x="37" y="19"/>
                  </a:cubicBezTo>
                  <a:cubicBezTo>
                    <a:pt x="21" y="3"/>
                    <a:pt x="21" y="3"/>
                    <a:pt x="21" y="3"/>
                  </a:cubicBezTo>
                  <a:cubicBezTo>
                    <a:pt x="20" y="2"/>
                    <a:pt x="20" y="2"/>
                    <a:pt x="19" y="2"/>
                  </a:cubicBez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2" name="išľíḍe"/>
            <p:cNvSpPr/>
            <p:nvPr/>
          </p:nvSpPr>
          <p:spPr bwMode="auto">
            <a:xfrm>
              <a:off x="7064376" y="4067175"/>
              <a:ext cx="928688" cy="317500"/>
            </a:xfrm>
            <a:custGeom>
              <a:avLst/>
              <a:gdLst>
                <a:gd name="T0" fmla="*/ 307 w 308"/>
                <a:gd name="T1" fmla="*/ 106 h 106"/>
                <a:gd name="T2" fmla="*/ 1 w 308"/>
                <a:gd name="T3" fmla="*/ 106 h 106"/>
                <a:gd name="T4" fmla="*/ 1 w 308"/>
                <a:gd name="T5" fmla="*/ 104 h 106"/>
                <a:gd name="T6" fmla="*/ 0 w 308"/>
                <a:gd name="T7" fmla="*/ 98 h 106"/>
                <a:gd name="T8" fmla="*/ 34 w 308"/>
                <a:gd name="T9" fmla="*/ 63 h 106"/>
                <a:gd name="T10" fmla="*/ 54 w 308"/>
                <a:gd name="T11" fmla="*/ 70 h 106"/>
                <a:gd name="T12" fmla="*/ 140 w 308"/>
                <a:gd name="T13" fmla="*/ 0 h 106"/>
                <a:gd name="T14" fmla="*/ 222 w 308"/>
                <a:gd name="T15" fmla="*/ 56 h 106"/>
                <a:gd name="T16" fmla="*/ 257 w 308"/>
                <a:gd name="T17" fmla="*/ 43 h 106"/>
                <a:gd name="T18" fmla="*/ 308 w 308"/>
                <a:gd name="T19" fmla="*/ 94 h 106"/>
                <a:gd name="T20" fmla="*/ 307 w 308"/>
                <a:gd name="T21" fmla="*/ 104 h 106"/>
                <a:gd name="T22" fmla="*/ 307 w 308"/>
                <a:gd name="T23" fmla="*/ 106 h 106"/>
                <a:gd name="T24" fmla="*/ 4 w 308"/>
                <a:gd name="T25" fmla="*/ 102 h 106"/>
                <a:gd name="T26" fmla="*/ 304 w 308"/>
                <a:gd name="T27" fmla="*/ 102 h 106"/>
                <a:gd name="T28" fmla="*/ 304 w 308"/>
                <a:gd name="T29" fmla="*/ 94 h 106"/>
                <a:gd name="T30" fmla="*/ 257 w 308"/>
                <a:gd name="T31" fmla="*/ 46 h 106"/>
                <a:gd name="T32" fmla="*/ 222 w 308"/>
                <a:gd name="T33" fmla="*/ 60 h 106"/>
                <a:gd name="T34" fmla="*/ 220 w 308"/>
                <a:gd name="T35" fmla="*/ 62 h 106"/>
                <a:gd name="T36" fmla="*/ 220 w 308"/>
                <a:gd name="T37" fmla="*/ 60 h 106"/>
                <a:gd name="T38" fmla="*/ 140 w 308"/>
                <a:gd name="T39" fmla="*/ 3 h 106"/>
                <a:gd name="T40" fmla="*/ 57 w 308"/>
                <a:gd name="T41" fmla="*/ 73 h 106"/>
                <a:gd name="T42" fmla="*/ 57 w 308"/>
                <a:gd name="T43" fmla="*/ 76 h 106"/>
                <a:gd name="T44" fmla="*/ 55 w 308"/>
                <a:gd name="T45" fmla="*/ 74 h 106"/>
                <a:gd name="T46" fmla="*/ 34 w 308"/>
                <a:gd name="T47" fmla="*/ 67 h 106"/>
                <a:gd name="T48" fmla="*/ 3 w 308"/>
                <a:gd name="T49" fmla="*/ 98 h 106"/>
                <a:gd name="T50" fmla="*/ 4 w 308"/>
                <a:gd name="T51" fmla="*/ 10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8" h="106">
                  <a:moveTo>
                    <a:pt x="307" y="106"/>
                  </a:moveTo>
                  <a:cubicBezTo>
                    <a:pt x="1" y="106"/>
                    <a:pt x="1" y="106"/>
                    <a:pt x="1" y="106"/>
                  </a:cubicBezTo>
                  <a:cubicBezTo>
                    <a:pt x="1" y="104"/>
                    <a:pt x="1" y="104"/>
                    <a:pt x="1" y="104"/>
                  </a:cubicBezTo>
                  <a:cubicBezTo>
                    <a:pt x="0" y="102"/>
                    <a:pt x="0" y="100"/>
                    <a:pt x="0" y="98"/>
                  </a:cubicBezTo>
                  <a:cubicBezTo>
                    <a:pt x="0" y="79"/>
                    <a:pt x="15" y="63"/>
                    <a:pt x="34" y="63"/>
                  </a:cubicBezTo>
                  <a:cubicBezTo>
                    <a:pt x="42" y="63"/>
                    <a:pt x="49" y="65"/>
                    <a:pt x="54" y="70"/>
                  </a:cubicBezTo>
                  <a:cubicBezTo>
                    <a:pt x="63" y="29"/>
                    <a:pt x="98" y="0"/>
                    <a:pt x="140" y="0"/>
                  </a:cubicBezTo>
                  <a:cubicBezTo>
                    <a:pt x="177" y="0"/>
                    <a:pt x="209" y="22"/>
                    <a:pt x="222" y="56"/>
                  </a:cubicBezTo>
                  <a:cubicBezTo>
                    <a:pt x="231" y="47"/>
                    <a:pt x="244" y="43"/>
                    <a:pt x="257" y="43"/>
                  </a:cubicBezTo>
                  <a:cubicBezTo>
                    <a:pt x="285" y="43"/>
                    <a:pt x="308" y="66"/>
                    <a:pt x="308" y="94"/>
                  </a:cubicBezTo>
                  <a:cubicBezTo>
                    <a:pt x="308" y="98"/>
                    <a:pt x="308" y="101"/>
                    <a:pt x="307" y="104"/>
                  </a:cubicBezTo>
                  <a:lnTo>
                    <a:pt x="307" y="106"/>
                  </a:lnTo>
                  <a:close/>
                  <a:moveTo>
                    <a:pt x="4" y="102"/>
                  </a:moveTo>
                  <a:cubicBezTo>
                    <a:pt x="304" y="102"/>
                    <a:pt x="304" y="102"/>
                    <a:pt x="304" y="102"/>
                  </a:cubicBezTo>
                  <a:cubicBezTo>
                    <a:pt x="304" y="100"/>
                    <a:pt x="304" y="97"/>
                    <a:pt x="304" y="94"/>
                  </a:cubicBezTo>
                  <a:cubicBezTo>
                    <a:pt x="304" y="68"/>
                    <a:pt x="283" y="46"/>
                    <a:pt x="257" y="46"/>
                  </a:cubicBezTo>
                  <a:cubicBezTo>
                    <a:pt x="244" y="46"/>
                    <a:pt x="231" y="51"/>
                    <a:pt x="222" y="60"/>
                  </a:cubicBezTo>
                  <a:cubicBezTo>
                    <a:pt x="220" y="62"/>
                    <a:pt x="220" y="62"/>
                    <a:pt x="220" y="62"/>
                  </a:cubicBezTo>
                  <a:cubicBezTo>
                    <a:pt x="220" y="60"/>
                    <a:pt x="220" y="60"/>
                    <a:pt x="220" y="60"/>
                  </a:cubicBezTo>
                  <a:cubicBezTo>
                    <a:pt x="208" y="26"/>
                    <a:pt x="176" y="3"/>
                    <a:pt x="140" y="3"/>
                  </a:cubicBezTo>
                  <a:cubicBezTo>
                    <a:pt x="99" y="3"/>
                    <a:pt x="64" y="32"/>
                    <a:pt x="57" y="73"/>
                  </a:cubicBezTo>
                  <a:cubicBezTo>
                    <a:pt x="57" y="76"/>
                    <a:pt x="57" y="76"/>
                    <a:pt x="57" y="76"/>
                  </a:cubicBezTo>
                  <a:cubicBezTo>
                    <a:pt x="55" y="74"/>
                    <a:pt x="55" y="74"/>
                    <a:pt x="55" y="74"/>
                  </a:cubicBezTo>
                  <a:cubicBezTo>
                    <a:pt x="49" y="69"/>
                    <a:pt x="42" y="67"/>
                    <a:pt x="34" y="67"/>
                  </a:cubicBezTo>
                  <a:cubicBezTo>
                    <a:pt x="17" y="67"/>
                    <a:pt x="3" y="80"/>
                    <a:pt x="3" y="98"/>
                  </a:cubicBezTo>
                  <a:cubicBezTo>
                    <a:pt x="3" y="99"/>
                    <a:pt x="4" y="101"/>
                    <a:pt x="4" y="102"/>
                  </a:cubicBez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3" name="ïsľíḋé"/>
            <p:cNvSpPr/>
            <p:nvPr/>
          </p:nvSpPr>
          <p:spPr bwMode="auto">
            <a:xfrm>
              <a:off x="7392988" y="4144963"/>
              <a:ext cx="207963" cy="192088"/>
            </a:xfrm>
            <a:custGeom>
              <a:avLst/>
              <a:gdLst>
                <a:gd name="T0" fmla="*/ 48 w 69"/>
                <a:gd name="T1" fmla="*/ 64 h 64"/>
                <a:gd name="T2" fmla="*/ 20 w 69"/>
                <a:gd name="T3" fmla="*/ 64 h 64"/>
                <a:gd name="T4" fmla="*/ 14 w 69"/>
                <a:gd name="T5" fmla="*/ 57 h 64"/>
                <a:gd name="T6" fmla="*/ 14 w 69"/>
                <a:gd name="T7" fmla="*/ 40 h 64"/>
                <a:gd name="T8" fmla="*/ 6 w 69"/>
                <a:gd name="T9" fmla="*/ 40 h 64"/>
                <a:gd name="T10" fmla="*/ 1 w 69"/>
                <a:gd name="T11" fmla="*/ 36 h 64"/>
                <a:gd name="T12" fmla="*/ 2 w 69"/>
                <a:gd name="T13" fmla="*/ 30 h 64"/>
                <a:gd name="T14" fmla="*/ 30 w 69"/>
                <a:gd name="T15" fmla="*/ 2 h 64"/>
                <a:gd name="T16" fmla="*/ 39 w 69"/>
                <a:gd name="T17" fmla="*/ 2 h 64"/>
                <a:gd name="T18" fmla="*/ 66 w 69"/>
                <a:gd name="T19" fmla="*/ 30 h 64"/>
                <a:gd name="T20" fmla="*/ 68 w 69"/>
                <a:gd name="T21" fmla="*/ 36 h 64"/>
                <a:gd name="T22" fmla="*/ 62 w 69"/>
                <a:gd name="T23" fmla="*/ 40 h 64"/>
                <a:gd name="T24" fmla="*/ 55 w 69"/>
                <a:gd name="T25" fmla="*/ 40 h 64"/>
                <a:gd name="T26" fmla="*/ 55 w 69"/>
                <a:gd name="T27" fmla="*/ 57 h 64"/>
                <a:gd name="T28" fmla="*/ 48 w 69"/>
                <a:gd name="T29" fmla="*/ 64 h 64"/>
                <a:gd name="T30" fmla="*/ 34 w 69"/>
                <a:gd name="T31" fmla="*/ 4 h 64"/>
                <a:gd name="T32" fmla="*/ 32 w 69"/>
                <a:gd name="T33" fmla="*/ 4 h 64"/>
                <a:gd name="T34" fmla="*/ 5 w 69"/>
                <a:gd name="T35" fmla="*/ 32 h 64"/>
                <a:gd name="T36" fmla="*/ 4 w 69"/>
                <a:gd name="T37" fmla="*/ 35 h 64"/>
                <a:gd name="T38" fmla="*/ 6 w 69"/>
                <a:gd name="T39" fmla="*/ 37 h 64"/>
                <a:gd name="T40" fmla="*/ 17 w 69"/>
                <a:gd name="T41" fmla="*/ 37 h 64"/>
                <a:gd name="T42" fmla="*/ 17 w 69"/>
                <a:gd name="T43" fmla="*/ 57 h 64"/>
                <a:gd name="T44" fmla="*/ 20 w 69"/>
                <a:gd name="T45" fmla="*/ 60 h 64"/>
                <a:gd name="T46" fmla="*/ 48 w 69"/>
                <a:gd name="T47" fmla="*/ 60 h 64"/>
                <a:gd name="T48" fmla="*/ 51 w 69"/>
                <a:gd name="T49" fmla="*/ 57 h 64"/>
                <a:gd name="T50" fmla="*/ 51 w 69"/>
                <a:gd name="T51" fmla="*/ 37 h 64"/>
                <a:gd name="T52" fmla="*/ 62 w 69"/>
                <a:gd name="T53" fmla="*/ 37 h 64"/>
                <a:gd name="T54" fmla="*/ 64 w 69"/>
                <a:gd name="T55" fmla="*/ 35 h 64"/>
                <a:gd name="T56" fmla="*/ 64 w 69"/>
                <a:gd name="T57" fmla="*/ 32 h 64"/>
                <a:gd name="T58" fmla="*/ 36 w 69"/>
                <a:gd name="T59" fmla="*/ 4 h 64"/>
                <a:gd name="T60" fmla="*/ 34 w 69"/>
                <a:gd name="T61"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9" h="64">
                  <a:moveTo>
                    <a:pt x="48" y="64"/>
                  </a:moveTo>
                  <a:cubicBezTo>
                    <a:pt x="20" y="64"/>
                    <a:pt x="20" y="64"/>
                    <a:pt x="20" y="64"/>
                  </a:cubicBezTo>
                  <a:cubicBezTo>
                    <a:pt x="17" y="64"/>
                    <a:pt x="14" y="61"/>
                    <a:pt x="14" y="57"/>
                  </a:cubicBezTo>
                  <a:cubicBezTo>
                    <a:pt x="14" y="40"/>
                    <a:pt x="14" y="40"/>
                    <a:pt x="14" y="40"/>
                  </a:cubicBezTo>
                  <a:cubicBezTo>
                    <a:pt x="6" y="40"/>
                    <a:pt x="6" y="40"/>
                    <a:pt x="6" y="40"/>
                  </a:cubicBezTo>
                  <a:cubicBezTo>
                    <a:pt x="4" y="40"/>
                    <a:pt x="2" y="39"/>
                    <a:pt x="1" y="36"/>
                  </a:cubicBezTo>
                  <a:cubicBezTo>
                    <a:pt x="0" y="34"/>
                    <a:pt x="0" y="31"/>
                    <a:pt x="2" y="30"/>
                  </a:cubicBezTo>
                  <a:cubicBezTo>
                    <a:pt x="30" y="2"/>
                    <a:pt x="30" y="2"/>
                    <a:pt x="30" y="2"/>
                  </a:cubicBezTo>
                  <a:cubicBezTo>
                    <a:pt x="32" y="0"/>
                    <a:pt x="36" y="0"/>
                    <a:pt x="39" y="2"/>
                  </a:cubicBezTo>
                  <a:cubicBezTo>
                    <a:pt x="66" y="30"/>
                    <a:pt x="66" y="30"/>
                    <a:pt x="66" y="30"/>
                  </a:cubicBezTo>
                  <a:cubicBezTo>
                    <a:pt x="68" y="31"/>
                    <a:pt x="69" y="34"/>
                    <a:pt x="68" y="36"/>
                  </a:cubicBezTo>
                  <a:cubicBezTo>
                    <a:pt x="67" y="39"/>
                    <a:pt x="65" y="40"/>
                    <a:pt x="62" y="40"/>
                  </a:cubicBezTo>
                  <a:cubicBezTo>
                    <a:pt x="55" y="40"/>
                    <a:pt x="55" y="40"/>
                    <a:pt x="55" y="40"/>
                  </a:cubicBezTo>
                  <a:cubicBezTo>
                    <a:pt x="55" y="57"/>
                    <a:pt x="55" y="57"/>
                    <a:pt x="55" y="57"/>
                  </a:cubicBezTo>
                  <a:cubicBezTo>
                    <a:pt x="55" y="61"/>
                    <a:pt x="52" y="64"/>
                    <a:pt x="48" y="64"/>
                  </a:cubicBezTo>
                  <a:close/>
                  <a:moveTo>
                    <a:pt x="34" y="4"/>
                  </a:moveTo>
                  <a:cubicBezTo>
                    <a:pt x="34" y="4"/>
                    <a:pt x="33" y="4"/>
                    <a:pt x="32" y="4"/>
                  </a:cubicBezTo>
                  <a:cubicBezTo>
                    <a:pt x="5" y="32"/>
                    <a:pt x="5" y="32"/>
                    <a:pt x="5" y="32"/>
                  </a:cubicBezTo>
                  <a:cubicBezTo>
                    <a:pt x="4" y="33"/>
                    <a:pt x="4" y="34"/>
                    <a:pt x="4" y="35"/>
                  </a:cubicBezTo>
                  <a:cubicBezTo>
                    <a:pt x="4" y="36"/>
                    <a:pt x="5" y="37"/>
                    <a:pt x="6" y="37"/>
                  </a:cubicBezTo>
                  <a:cubicBezTo>
                    <a:pt x="17" y="37"/>
                    <a:pt x="17" y="37"/>
                    <a:pt x="17" y="37"/>
                  </a:cubicBezTo>
                  <a:cubicBezTo>
                    <a:pt x="17" y="57"/>
                    <a:pt x="17" y="57"/>
                    <a:pt x="17" y="57"/>
                  </a:cubicBezTo>
                  <a:cubicBezTo>
                    <a:pt x="17" y="59"/>
                    <a:pt x="19" y="60"/>
                    <a:pt x="20" y="60"/>
                  </a:cubicBezTo>
                  <a:cubicBezTo>
                    <a:pt x="48" y="60"/>
                    <a:pt x="48" y="60"/>
                    <a:pt x="48" y="60"/>
                  </a:cubicBezTo>
                  <a:cubicBezTo>
                    <a:pt x="50" y="60"/>
                    <a:pt x="51" y="59"/>
                    <a:pt x="51" y="57"/>
                  </a:cubicBezTo>
                  <a:cubicBezTo>
                    <a:pt x="51" y="37"/>
                    <a:pt x="51" y="37"/>
                    <a:pt x="51" y="37"/>
                  </a:cubicBezTo>
                  <a:cubicBezTo>
                    <a:pt x="62" y="37"/>
                    <a:pt x="62" y="37"/>
                    <a:pt x="62" y="37"/>
                  </a:cubicBezTo>
                  <a:cubicBezTo>
                    <a:pt x="63" y="37"/>
                    <a:pt x="64" y="36"/>
                    <a:pt x="64" y="35"/>
                  </a:cubicBezTo>
                  <a:cubicBezTo>
                    <a:pt x="65" y="34"/>
                    <a:pt x="65" y="33"/>
                    <a:pt x="64" y="32"/>
                  </a:cubicBezTo>
                  <a:cubicBezTo>
                    <a:pt x="36" y="4"/>
                    <a:pt x="36" y="4"/>
                    <a:pt x="36" y="4"/>
                  </a:cubicBezTo>
                  <a:cubicBezTo>
                    <a:pt x="36" y="4"/>
                    <a:pt x="35" y="4"/>
                    <a:pt x="34" y="4"/>
                  </a:cubicBez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4" name="ïSľîḍè"/>
            <p:cNvSpPr/>
            <p:nvPr/>
          </p:nvSpPr>
          <p:spPr bwMode="auto">
            <a:xfrm>
              <a:off x="3897313" y="1630363"/>
              <a:ext cx="1798638" cy="1089025"/>
            </a:xfrm>
            <a:custGeom>
              <a:avLst/>
              <a:gdLst>
                <a:gd name="T0" fmla="*/ 53 w 597"/>
                <a:gd name="T1" fmla="*/ 245 h 362"/>
                <a:gd name="T2" fmla="*/ 53 w 597"/>
                <a:gd name="T3" fmla="*/ 209 h 362"/>
                <a:gd name="T4" fmla="*/ 165 w 597"/>
                <a:gd name="T5" fmla="*/ 209 h 362"/>
                <a:gd name="T6" fmla="*/ 165 w 597"/>
                <a:gd name="T7" fmla="*/ 245 h 362"/>
                <a:gd name="T8" fmla="*/ 53 w 597"/>
                <a:gd name="T9" fmla="*/ 245 h 362"/>
                <a:gd name="T10" fmla="*/ 182 w 597"/>
                <a:gd name="T11" fmla="*/ 245 h 362"/>
                <a:gd name="T12" fmla="*/ 182 w 597"/>
                <a:gd name="T13" fmla="*/ 209 h 362"/>
                <a:gd name="T14" fmla="*/ 371 w 597"/>
                <a:gd name="T15" fmla="*/ 209 h 362"/>
                <a:gd name="T16" fmla="*/ 371 w 597"/>
                <a:gd name="T17" fmla="*/ 245 h 362"/>
                <a:gd name="T18" fmla="*/ 182 w 597"/>
                <a:gd name="T19" fmla="*/ 245 h 362"/>
                <a:gd name="T20" fmla="*/ 53 w 597"/>
                <a:gd name="T21" fmla="*/ 188 h 362"/>
                <a:gd name="T22" fmla="*/ 53 w 597"/>
                <a:gd name="T23" fmla="*/ 74 h 362"/>
                <a:gd name="T24" fmla="*/ 371 w 597"/>
                <a:gd name="T25" fmla="*/ 74 h 362"/>
                <a:gd name="T26" fmla="*/ 371 w 597"/>
                <a:gd name="T27" fmla="*/ 188 h 362"/>
                <a:gd name="T28" fmla="*/ 53 w 597"/>
                <a:gd name="T29" fmla="*/ 188 h 362"/>
                <a:gd name="T30" fmla="*/ 392 w 597"/>
                <a:gd name="T31" fmla="*/ 123 h 362"/>
                <a:gd name="T32" fmla="*/ 392 w 597"/>
                <a:gd name="T33" fmla="*/ 74 h 362"/>
                <a:gd name="T34" fmla="*/ 565 w 597"/>
                <a:gd name="T35" fmla="*/ 74 h 362"/>
                <a:gd name="T36" fmla="*/ 565 w 597"/>
                <a:gd name="T37" fmla="*/ 123 h 362"/>
                <a:gd name="T38" fmla="*/ 392 w 597"/>
                <a:gd name="T39" fmla="*/ 123 h 362"/>
                <a:gd name="T40" fmla="*/ 24 w 597"/>
                <a:gd name="T41" fmla="*/ 338 h 362"/>
                <a:gd name="T42" fmla="*/ 14 w 597"/>
                <a:gd name="T43" fmla="*/ 328 h 362"/>
                <a:gd name="T44" fmla="*/ 14 w 597"/>
                <a:gd name="T45" fmla="*/ 75 h 362"/>
                <a:gd name="T46" fmla="*/ 24 w 597"/>
                <a:gd name="T47" fmla="*/ 66 h 362"/>
                <a:gd name="T48" fmla="*/ 34 w 597"/>
                <a:gd name="T49" fmla="*/ 75 h 362"/>
                <a:gd name="T50" fmla="*/ 34 w 597"/>
                <a:gd name="T51" fmla="*/ 328 h 362"/>
                <a:gd name="T52" fmla="*/ 24 w 597"/>
                <a:gd name="T53" fmla="*/ 338 h 362"/>
                <a:gd name="T54" fmla="*/ 0 w 597"/>
                <a:gd name="T55" fmla="*/ 0 h 362"/>
                <a:gd name="T56" fmla="*/ 0 w 597"/>
                <a:gd name="T57" fmla="*/ 0 h 362"/>
                <a:gd name="T58" fmla="*/ 0 w 597"/>
                <a:gd name="T59" fmla="*/ 332 h 362"/>
                <a:gd name="T60" fmla="*/ 30 w 597"/>
                <a:gd name="T61" fmla="*/ 362 h 362"/>
                <a:gd name="T62" fmla="*/ 377 w 597"/>
                <a:gd name="T63" fmla="*/ 362 h 362"/>
                <a:gd name="T64" fmla="*/ 377 w 597"/>
                <a:gd name="T65" fmla="*/ 315 h 362"/>
                <a:gd name="T66" fmla="*/ 53 w 597"/>
                <a:gd name="T67" fmla="*/ 315 h 362"/>
                <a:gd name="T68" fmla="*/ 53 w 597"/>
                <a:gd name="T69" fmla="*/ 266 h 362"/>
                <a:gd name="T70" fmla="*/ 377 w 597"/>
                <a:gd name="T71" fmla="*/ 266 h 362"/>
                <a:gd name="T72" fmla="*/ 377 w 597"/>
                <a:gd name="T73" fmla="*/ 219 h 362"/>
                <a:gd name="T74" fmla="*/ 377 w 597"/>
                <a:gd name="T75" fmla="*/ 219 h 362"/>
                <a:gd name="T76" fmla="*/ 377 w 597"/>
                <a:gd name="T77" fmla="*/ 219 h 362"/>
                <a:gd name="T78" fmla="*/ 392 w 597"/>
                <a:gd name="T79" fmla="*/ 199 h 362"/>
                <a:gd name="T80" fmla="*/ 392 w 597"/>
                <a:gd name="T81" fmla="*/ 136 h 362"/>
                <a:gd name="T82" fmla="*/ 565 w 597"/>
                <a:gd name="T83" fmla="*/ 136 h 362"/>
                <a:gd name="T84" fmla="*/ 565 w 597"/>
                <a:gd name="T85" fmla="*/ 199 h 362"/>
                <a:gd name="T86" fmla="*/ 597 w 597"/>
                <a:gd name="T87" fmla="*/ 199 h 362"/>
                <a:gd name="T88" fmla="*/ 597 w 597"/>
                <a:gd name="T89" fmla="*/ 57 h 362"/>
                <a:gd name="T90" fmla="*/ 0 w 597"/>
                <a:gd name="T91" fmla="*/ 57 h 362"/>
                <a:gd name="T92" fmla="*/ 0 w 597"/>
                <a:gd name="T93"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97" h="362">
                  <a:moveTo>
                    <a:pt x="53" y="245"/>
                  </a:moveTo>
                  <a:cubicBezTo>
                    <a:pt x="53" y="209"/>
                    <a:pt x="53" y="209"/>
                    <a:pt x="53" y="209"/>
                  </a:cubicBezTo>
                  <a:cubicBezTo>
                    <a:pt x="165" y="209"/>
                    <a:pt x="165" y="209"/>
                    <a:pt x="165" y="209"/>
                  </a:cubicBezTo>
                  <a:cubicBezTo>
                    <a:pt x="165" y="245"/>
                    <a:pt x="165" y="245"/>
                    <a:pt x="165" y="245"/>
                  </a:cubicBezTo>
                  <a:cubicBezTo>
                    <a:pt x="53" y="245"/>
                    <a:pt x="53" y="245"/>
                    <a:pt x="53" y="245"/>
                  </a:cubicBezTo>
                  <a:moveTo>
                    <a:pt x="182" y="245"/>
                  </a:moveTo>
                  <a:cubicBezTo>
                    <a:pt x="182" y="209"/>
                    <a:pt x="182" y="209"/>
                    <a:pt x="182" y="209"/>
                  </a:cubicBezTo>
                  <a:cubicBezTo>
                    <a:pt x="371" y="209"/>
                    <a:pt x="371" y="209"/>
                    <a:pt x="371" y="209"/>
                  </a:cubicBezTo>
                  <a:cubicBezTo>
                    <a:pt x="371" y="245"/>
                    <a:pt x="371" y="245"/>
                    <a:pt x="371" y="245"/>
                  </a:cubicBezTo>
                  <a:cubicBezTo>
                    <a:pt x="182" y="245"/>
                    <a:pt x="182" y="245"/>
                    <a:pt x="182" y="245"/>
                  </a:cubicBezTo>
                  <a:moveTo>
                    <a:pt x="53" y="188"/>
                  </a:moveTo>
                  <a:cubicBezTo>
                    <a:pt x="53" y="74"/>
                    <a:pt x="53" y="74"/>
                    <a:pt x="53" y="74"/>
                  </a:cubicBezTo>
                  <a:cubicBezTo>
                    <a:pt x="371" y="74"/>
                    <a:pt x="371" y="74"/>
                    <a:pt x="371" y="74"/>
                  </a:cubicBezTo>
                  <a:cubicBezTo>
                    <a:pt x="371" y="188"/>
                    <a:pt x="371" y="188"/>
                    <a:pt x="371" y="188"/>
                  </a:cubicBezTo>
                  <a:cubicBezTo>
                    <a:pt x="53" y="188"/>
                    <a:pt x="53" y="188"/>
                    <a:pt x="53" y="188"/>
                  </a:cubicBezTo>
                  <a:moveTo>
                    <a:pt x="392" y="123"/>
                  </a:moveTo>
                  <a:cubicBezTo>
                    <a:pt x="392" y="74"/>
                    <a:pt x="392" y="74"/>
                    <a:pt x="392" y="74"/>
                  </a:cubicBezTo>
                  <a:cubicBezTo>
                    <a:pt x="565" y="74"/>
                    <a:pt x="565" y="74"/>
                    <a:pt x="565" y="74"/>
                  </a:cubicBezTo>
                  <a:cubicBezTo>
                    <a:pt x="565" y="123"/>
                    <a:pt x="565" y="123"/>
                    <a:pt x="565" y="123"/>
                  </a:cubicBezTo>
                  <a:cubicBezTo>
                    <a:pt x="392" y="123"/>
                    <a:pt x="392" y="123"/>
                    <a:pt x="392" y="123"/>
                  </a:cubicBezTo>
                  <a:moveTo>
                    <a:pt x="24" y="338"/>
                  </a:moveTo>
                  <a:cubicBezTo>
                    <a:pt x="19" y="338"/>
                    <a:pt x="14" y="334"/>
                    <a:pt x="14" y="328"/>
                  </a:cubicBezTo>
                  <a:cubicBezTo>
                    <a:pt x="14" y="75"/>
                    <a:pt x="14" y="75"/>
                    <a:pt x="14" y="75"/>
                  </a:cubicBezTo>
                  <a:cubicBezTo>
                    <a:pt x="14" y="70"/>
                    <a:pt x="19" y="66"/>
                    <a:pt x="24" y="66"/>
                  </a:cubicBezTo>
                  <a:cubicBezTo>
                    <a:pt x="29" y="66"/>
                    <a:pt x="34" y="70"/>
                    <a:pt x="34" y="75"/>
                  </a:cubicBezTo>
                  <a:cubicBezTo>
                    <a:pt x="34" y="328"/>
                    <a:pt x="34" y="328"/>
                    <a:pt x="34" y="328"/>
                  </a:cubicBezTo>
                  <a:cubicBezTo>
                    <a:pt x="34" y="334"/>
                    <a:pt x="29" y="338"/>
                    <a:pt x="24" y="338"/>
                  </a:cubicBezTo>
                  <a:moveTo>
                    <a:pt x="0" y="0"/>
                  </a:moveTo>
                  <a:cubicBezTo>
                    <a:pt x="0" y="0"/>
                    <a:pt x="0" y="0"/>
                    <a:pt x="0" y="0"/>
                  </a:cubicBezTo>
                  <a:cubicBezTo>
                    <a:pt x="0" y="332"/>
                    <a:pt x="0" y="332"/>
                    <a:pt x="0" y="332"/>
                  </a:cubicBezTo>
                  <a:cubicBezTo>
                    <a:pt x="0" y="348"/>
                    <a:pt x="13" y="362"/>
                    <a:pt x="30" y="362"/>
                  </a:cubicBezTo>
                  <a:cubicBezTo>
                    <a:pt x="377" y="362"/>
                    <a:pt x="377" y="362"/>
                    <a:pt x="377" y="362"/>
                  </a:cubicBezTo>
                  <a:cubicBezTo>
                    <a:pt x="377" y="315"/>
                    <a:pt x="377" y="315"/>
                    <a:pt x="377" y="315"/>
                  </a:cubicBezTo>
                  <a:cubicBezTo>
                    <a:pt x="53" y="315"/>
                    <a:pt x="53" y="315"/>
                    <a:pt x="53" y="315"/>
                  </a:cubicBezTo>
                  <a:cubicBezTo>
                    <a:pt x="53" y="266"/>
                    <a:pt x="53" y="266"/>
                    <a:pt x="53" y="266"/>
                  </a:cubicBezTo>
                  <a:cubicBezTo>
                    <a:pt x="377" y="266"/>
                    <a:pt x="377" y="266"/>
                    <a:pt x="377" y="266"/>
                  </a:cubicBezTo>
                  <a:cubicBezTo>
                    <a:pt x="377" y="219"/>
                    <a:pt x="377" y="219"/>
                    <a:pt x="377" y="219"/>
                  </a:cubicBezTo>
                  <a:cubicBezTo>
                    <a:pt x="377" y="219"/>
                    <a:pt x="377" y="219"/>
                    <a:pt x="377" y="219"/>
                  </a:cubicBezTo>
                  <a:cubicBezTo>
                    <a:pt x="377" y="219"/>
                    <a:pt x="377" y="219"/>
                    <a:pt x="377" y="219"/>
                  </a:cubicBezTo>
                  <a:cubicBezTo>
                    <a:pt x="377" y="209"/>
                    <a:pt x="383" y="201"/>
                    <a:pt x="392" y="199"/>
                  </a:cubicBezTo>
                  <a:cubicBezTo>
                    <a:pt x="392" y="136"/>
                    <a:pt x="392" y="136"/>
                    <a:pt x="392" y="136"/>
                  </a:cubicBezTo>
                  <a:cubicBezTo>
                    <a:pt x="565" y="136"/>
                    <a:pt x="565" y="136"/>
                    <a:pt x="565" y="136"/>
                  </a:cubicBezTo>
                  <a:cubicBezTo>
                    <a:pt x="565" y="199"/>
                    <a:pt x="565" y="199"/>
                    <a:pt x="565" y="199"/>
                  </a:cubicBezTo>
                  <a:cubicBezTo>
                    <a:pt x="597" y="199"/>
                    <a:pt x="597" y="199"/>
                    <a:pt x="597" y="199"/>
                  </a:cubicBezTo>
                  <a:cubicBezTo>
                    <a:pt x="597" y="57"/>
                    <a:pt x="597" y="57"/>
                    <a:pt x="597" y="57"/>
                  </a:cubicBezTo>
                  <a:cubicBezTo>
                    <a:pt x="0" y="57"/>
                    <a:pt x="0" y="57"/>
                    <a:pt x="0" y="57"/>
                  </a:cubicBezTo>
                  <a:cubicBezTo>
                    <a:pt x="0" y="0"/>
                    <a:pt x="0" y="0"/>
                    <a:pt x="0" y="0"/>
                  </a:cubicBezTo>
                </a:path>
              </a:pathLst>
            </a:custGeom>
            <a:solidFill>
              <a:srgbClr val="C2F4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5" name="íṧľîḋè"/>
            <p:cNvSpPr/>
            <p:nvPr/>
          </p:nvSpPr>
          <p:spPr bwMode="auto">
            <a:xfrm>
              <a:off x="5033963" y="2232025"/>
              <a:ext cx="661988" cy="487363"/>
            </a:xfrm>
            <a:custGeom>
              <a:avLst/>
              <a:gdLst>
                <a:gd name="T0" fmla="*/ 28 w 220"/>
                <a:gd name="T1" fmla="*/ 115 h 162"/>
                <a:gd name="T2" fmla="*/ 0 w 220"/>
                <a:gd name="T3" fmla="*/ 115 h 162"/>
                <a:gd name="T4" fmla="*/ 0 w 220"/>
                <a:gd name="T5" fmla="*/ 162 h 162"/>
                <a:gd name="T6" fmla="*/ 28 w 220"/>
                <a:gd name="T7" fmla="*/ 162 h 162"/>
                <a:gd name="T8" fmla="*/ 28 w 220"/>
                <a:gd name="T9" fmla="*/ 115 h 162"/>
                <a:gd name="T10" fmla="*/ 15 w 220"/>
                <a:gd name="T11" fmla="*/ 1 h 162"/>
                <a:gd name="T12" fmla="*/ 0 w 220"/>
                <a:gd name="T13" fmla="*/ 20 h 162"/>
                <a:gd name="T14" fmla="*/ 0 w 220"/>
                <a:gd name="T15" fmla="*/ 19 h 162"/>
                <a:gd name="T16" fmla="*/ 0 w 220"/>
                <a:gd name="T17" fmla="*/ 19 h 162"/>
                <a:gd name="T18" fmla="*/ 0 w 220"/>
                <a:gd name="T19" fmla="*/ 66 h 162"/>
                <a:gd name="T20" fmla="*/ 28 w 220"/>
                <a:gd name="T21" fmla="*/ 66 h 162"/>
                <a:gd name="T22" fmla="*/ 28 w 220"/>
                <a:gd name="T23" fmla="*/ 49 h 162"/>
                <a:gd name="T24" fmla="*/ 15 w 220"/>
                <a:gd name="T25" fmla="*/ 49 h 162"/>
                <a:gd name="T26" fmla="*/ 15 w 220"/>
                <a:gd name="T27" fmla="*/ 1 h 162"/>
                <a:gd name="T28" fmla="*/ 220 w 220"/>
                <a:gd name="T29" fmla="*/ 0 h 162"/>
                <a:gd name="T30" fmla="*/ 188 w 220"/>
                <a:gd name="T31" fmla="*/ 0 h 162"/>
                <a:gd name="T32" fmla="*/ 188 w 220"/>
                <a:gd name="T33" fmla="*/ 30 h 162"/>
                <a:gd name="T34" fmla="*/ 199 w 220"/>
                <a:gd name="T35" fmla="*/ 30 h 162"/>
                <a:gd name="T36" fmla="*/ 220 w 220"/>
                <a:gd name="T37" fmla="*/ 30 h 162"/>
                <a:gd name="T38" fmla="*/ 220 w 220"/>
                <a:gd name="T39"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0" h="162">
                  <a:moveTo>
                    <a:pt x="28" y="115"/>
                  </a:moveTo>
                  <a:cubicBezTo>
                    <a:pt x="0" y="115"/>
                    <a:pt x="0" y="115"/>
                    <a:pt x="0" y="115"/>
                  </a:cubicBezTo>
                  <a:cubicBezTo>
                    <a:pt x="0" y="162"/>
                    <a:pt x="0" y="162"/>
                    <a:pt x="0" y="162"/>
                  </a:cubicBezTo>
                  <a:cubicBezTo>
                    <a:pt x="28" y="162"/>
                    <a:pt x="28" y="162"/>
                    <a:pt x="28" y="162"/>
                  </a:cubicBezTo>
                  <a:cubicBezTo>
                    <a:pt x="28" y="115"/>
                    <a:pt x="28" y="115"/>
                    <a:pt x="28" y="115"/>
                  </a:cubicBezTo>
                  <a:moveTo>
                    <a:pt x="15" y="1"/>
                  </a:moveTo>
                  <a:cubicBezTo>
                    <a:pt x="6" y="3"/>
                    <a:pt x="0" y="11"/>
                    <a:pt x="0" y="20"/>
                  </a:cubicBezTo>
                  <a:cubicBezTo>
                    <a:pt x="0" y="19"/>
                    <a:pt x="0" y="19"/>
                    <a:pt x="0" y="19"/>
                  </a:cubicBezTo>
                  <a:cubicBezTo>
                    <a:pt x="0" y="19"/>
                    <a:pt x="0" y="19"/>
                    <a:pt x="0" y="19"/>
                  </a:cubicBezTo>
                  <a:cubicBezTo>
                    <a:pt x="0" y="66"/>
                    <a:pt x="0" y="66"/>
                    <a:pt x="0" y="66"/>
                  </a:cubicBezTo>
                  <a:cubicBezTo>
                    <a:pt x="28" y="66"/>
                    <a:pt x="28" y="66"/>
                    <a:pt x="28" y="66"/>
                  </a:cubicBezTo>
                  <a:cubicBezTo>
                    <a:pt x="28" y="49"/>
                    <a:pt x="28" y="49"/>
                    <a:pt x="28" y="49"/>
                  </a:cubicBezTo>
                  <a:cubicBezTo>
                    <a:pt x="15" y="49"/>
                    <a:pt x="15" y="49"/>
                    <a:pt x="15" y="49"/>
                  </a:cubicBezTo>
                  <a:cubicBezTo>
                    <a:pt x="15" y="1"/>
                    <a:pt x="15" y="1"/>
                    <a:pt x="15" y="1"/>
                  </a:cubicBezTo>
                  <a:moveTo>
                    <a:pt x="220" y="0"/>
                  </a:moveTo>
                  <a:cubicBezTo>
                    <a:pt x="188" y="0"/>
                    <a:pt x="188" y="0"/>
                    <a:pt x="188" y="0"/>
                  </a:cubicBezTo>
                  <a:cubicBezTo>
                    <a:pt x="188" y="30"/>
                    <a:pt x="188" y="30"/>
                    <a:pt x="188" y="30"/>
                  </a:cubicBezTo>
                  <a:cubicBezTo>
                    <a:pt x="199" y="30"/>
                    <a:pt x="199" y="30"/>
                    <a:pt x="199" y="30"/>
                  </a:cubicBezTo>
                  <a:cubicBezTo>
                    <a:pt x="220" y="30"/>
                    <a:pt x="220" y="30"/>
                    <a:pt x="220" y="30"/>
                  </a:cubicBezTo>
                  <a:cubicBezTo>
                    <a:pt x="220" y="0"/>
                    <a:pt x="220" y="0"/>
                    <a:pt x="220" y="0"/>
                  </a:cubicBezTo>
                </a:path>
              </a:pathLst>
            </a:custGeom>
            <a:solidFill>
              <a:srgbClr val="2790D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6" name="íšḷíḋè"/>
            <p:cNvSpPr/>
            <p:nvPr/>
          </p:nvSpPr>
          <p:spPr bwMode="auto">
            <a:xfrm>
              <a:off x="5033963" y="2228850"/>
              <a:ext cx="661988" cy="63500"/>
            </a:xfrm>
            <a:custGeom>
              <a:avLst/>
              <a:gdLst>
                <a:gd name="T0" fmla="*/ 15 w 220"/>
                <a:gd name="T1" fmla="*/ 0 h 21"/>
                <a:gd name="T2" fmla="*/ 0 w 220"/>
                <a:gd name="T3" fmla="*/ 20 h 21"/>
                <a:gd name="T4" fmla="*/ 0 w 220"/>
                <a:gd name="T5" fmla="*/ 20 h 21"/>
                <a:gd name="T6" fmla="*/ 0 w 220"/>
                <a:gd name="T7" fmla="*/ 21 h 21"/>
                <a:gd name="T8" fmla="*/ 15 w 220"/>
                <a:gd name="T9" fmla="*/ 2 h 21"/>
                <a:gd name="T10" fmla="*/ 15 w 220"/>
                <a:gd name="T11" fmla="*/ 0 h 21"/>
                <a:gd name="T12" fmla="*/ 220 w 220"/>
                <a:gd name="T13" fmla="*/ 0 h 21"/>
                <a:gd name="T14" fmla="*/ 188 w 220"/>
                <a:gd name="T15" fmla="*/ 0 h 21"/>
                <a:gd name="T16" fmla="*/ 188 w 220"/>
                <a:gd name="T17" fmla="*/ 1 h 21"/>
                <a:gd name="T18" fmla="*/ 220 w 220"/>
                <a:gd name="T19" fmla="*/ 1 h 21"/>
                <a:gd name="T20" fmla="*/ 220 w 220"/>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0" h="21">
                  <a:moveTo>
                    <a:pt x="15" y="0"/>
                  </a:moveTo>
                  <a:cubicBezTo>
                    <a:pt x="6" y="2"/>
                    <a:pt x="0" y="10"/>
                    <a:pt x="0" y="20"/>
                  </a:cubicBezTo>
                  <a:cubicBezTo>
                    <a:pt x="0" y="20"/>
                    <a:pt x="0" y="20"/>
                    <a:pt x="0" y="20"/>
                  </a:cubicBezTo>
                  <a:cubicBezTo>
                    <a:pt x="0" y="21"/>
                    <a:pt x="0" y="21"/>
                    <a:pt x="0" y="21"/>
                  </a:cubicBezTo>
                  <a:cubicBezTo>
                    <a:pt x="0" y="12"/>
                    <a:pt x="6" y="4"/>
                    <a:pt x="15" y="2"/>
                  </a:cubicBezTo>
                  <a:cubicBezTo>
                    <a:pt x="15" y="0"/>
                    <a:pt x="15" y="0"/>
                    <a:pt x="15" y="0"/>
                  </a:cubicBezTo>
                  <a:moveTo>
                    <a:pt x="220" y="0"/>
                  </a:moveTo>
                  <a:cubicBezTo>
                    <a:pt x="188" y="0"/>
                    <a:pt x="188" y="0"/>
                    <a:pt x="188" y="0"/>
                  </a:cubicBezTo>
                  <a:cubicBezTo>
                    <a:pt x="188" y="1"/>
                    <a:pt x="188" y="1"/>
                    <a:pt x="188" y="1"/>
                  </a:cubicBezTo>
                  <a:cubicBezTo>
                    <a:pt x="220" y="1"/>
                    <a:pt x="220" y="1"/>
                    <a:pt x="220" y="1"/>
                  </a:cubicBezTo>
                  <a:cubicBezTo>
                    <a:pt x="220" y="0"/>
                    <a:pt x="220" y="0"/>
                    <a:pt x="220" y="0"/>
                  </a:cubicBezTo>
                </a:path>
              </a:pathLst>
            </a:custGeom>
            <a:solidFill>
              <a:srgbClr val="41B1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7" name="íşlîde"/>
            <p:cNvSpPr/>
            <p:nvPr/>
          </p:nvSpPr>
          <p:spPr bwMode="auto">
            <a:xfrm>
              <a:off x="5118101" y="2322513"/>
              <a:ext cx="514350" cy="396875"/>
            </a:xfrm>
            <a:custGeom>
              <a:avLst/>
              <a:gdLst>
                <a:gd name="T0" fmla="*/ 85 w 171"/>
                <a:gd name="T1" fmla="*/ 85 h 132"/>
                <a:gd name="T2" fmla="*/ 0 w 171"/>
                <a:gd name="T3" fmla="*/ 85 h 132"/>
                <a:gd name="T4" fmla="*/ 0 w 171"/>
                <a:gd name="T5" fmla="*/ 132 h 132"/>
                <a:gd name="T6" fmla="*/ 28 w 171"/>
                <a:gd name="T7" fmla="*/ 132 h 132"/>
                <a:gd name="T8" fmla="*/ 25 w 171"/>
                <a:gd name="T9" fmla="*/ 129 h 132"/>
                <a:gd name="T10" fmla="*/ 28 w 171"/>
                <a:gd name="T11" fmla="*/ 126 h 132"/>
                <a:gd name="T12" fmla="*/ 45 w 171"/>
                <a:gd name="T13" fmla="*/ 126 h 132"/>
                <a:gd name="T14" fmla="*/ 62 w 171"/>
                <a:gd name="T15" fmla="*/ 108 h 132"/>
                <a:gd name="T16" fmla="*/ 28 w 171"/>
                <a:gd name="T17" fmla="*/ 108 h 132"/>
                <a:gd name="T18" fmla="*/ 25 w 171"/>
                <a:gd name="T19" fmla="*/ 105 h 132"/>
                <a:gd name="T20" fmla="*/ 28 w 171"/>
                <a:gd name="T21" fmla="*/ 102 h 132"/>
                <a:gd name="T22" fmla="*/ 68 w 171"/>
                <a:gd name="T23" fmla="*/ 102 h 132"/>
                <a:gd name="T24" fmla="*/ 85 w 171"/>
                <a:gd name="T25" fmla="*/ 85 h 132"/>
                <a:gd name="T26" fmla="*/ 152 w 171"/>
                <a:gd name="T27" fmla="*/ 19 h 132"/>
                <a:gd name="T28" fmla="*/ 0 w 171"/>
                <a:gd name="T29" fmla="*/ 19 h 132"/>
                <a:gd name="T30" fmla="*/ 0 w 171"/>
                <a:gd name="T31" fmla="*/ 36 h 132"/>
                <a:gd name="T32" fmla="*/ 134 w 171"/>
                <a:gd name="T33" fmla="*/ 36 h 132"/>
                <a:gd name="T34" fmla="*/ 140 w 171"/>
                <a:gd name="T35" fmla="*/ 31 h 132"/>
                <a:gd name="T36" fmla="*/ 28 w 171"/>
                <a:gd name="T37" fmla="*/ 31 h 132"/>
                <a:gd name="T38" fmla="*/ 22 w 171"/>
                <a:gd name="T39" fmla="*/ 25 h 132"/>
                <a:gd name="T40" fmla="*/ 28 w 171"/>
                <a:gd name="T41" fmla="*/ 19 h 132"/>
                <a:gd name="T42" fmla="*/ 152 w 171"/>
                <a:gd name="T43" fmla="*/ 19 h 132"/>
                <a:gd name="T44" fmla="*/ 171 w 171"/>
                <a:gd name="T45" fmla="*/ 0 h 132"/>
                <a:gd name="T46" fmla="*/ 160 w 171"/>
                <a:gd name="T47" fmla="*/ 0 h 132"/>
                <a:gd name="T48" fmla="*/ 160 w 171"/>
                <a:gd name="T49" fmla="*/ 10 h 132"/>
                <a:gd name="T50" fmla="*/ 171 w 171"/>
                <a:gd name="T51"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1" h="132">
                  <a:moveTo>
                    <a:pt x="85" y="85"/>
                  </a:moveTo>
                  <a:cubicBezTo>
                    <a:pt x="0" y="85"/>
                    <a:pt x="0" y="85"/>
                    <a:pt x="0" y="85"/>
                  </a:cubicBezTo>
                  <a:cubicBezTo>
                    <a:pt x="0" y="132"/>
                    <a:pt x="0" y="132"/>
                    <a:pt x="0" y="132"/>
                  </a:cubicBezTo>
                  <a:cubicBezTo>
                    <a:pt x="28" y="132"/>
                    <a:pt x="28" y="132"/>
                    <a:pt x="28" y="132"/>
                  </a:cubicBezTo>
                  <a:cubicBezTo>
                    <a:pt x="27" y="132"/>
                    <a:pt x="25" y="130"/>
                    <a:pt x="25" y="129"/>
                  </a:cubicBezTo>
                  <a:cubicBezTo>
                    <a:pt x="25" y="127"/>
                    <a:pt x="27" y="126"/>
                    <a:pt x="28" y="126"/>
                  </a:cubicBezTo>
                  <a:cubicBezTo>
                    <a:pt x="45" y="126"/>
                    <a:pt x="45" y="126"/>
                    <a:pt x="45" y="126"/>
                  </a:cubicBezTo>
                  <a:cubicBezTo>
                    <a:pt x="62" y="108"/>
                    <a:pt x="62" y="108"/>
                    <a:pt x="62" y="108"/>
                  </a:cubicBezTo>
                  <a:cubicBezTo>
                    <a:pt x="28" y="108"/>
                    <a:pt x="28" y="108"/>
                    <a:pt x="28" y="108"/>
                  </a:cubicBezTo>
                  <a:cubicBezTo>
                    <a:pt x="27" y="108"/>
                    <a:pt x="25" y="107"/>
                    <a:pt x="25" y="105"/>
                  </a:cubicBezTo>
                  <a:cubicBezTo>
                    <a:pt x="25" y="104"/>
                    <a:pt x="27" y="102"/>
                    <a:pt x="28" y="102"/>
                  </a:cubicBezTo>
                  <a:cubicBezTo>
                    <a:pt x="68" y="102"/>
                    <a:pt x="68" y="102"/>
                    <a:pt x="68" y="102"/>
                  </a:cubicBezTo>
                  <a:cubicBezTo>
                    <a:pt x="85" y="85"/>
                    <a:pt x="85" y="85"/>
                    <a:pt x="85" y="85"/>
                  </a:cubicBezTo>
                  <a:moveTo>
                    <a:pt x="152" y="19"/>
                  </a:moveTo>
                  <a:cubicBezTo>
                    <a:pt x="0" y="19"/>
                    <a:pt x="0" y="19"/>
                    <a:pt x="0" y="19"/>
                  </a:cubicBezTo>
                  <a:cubicBezTo>
                    <a:pt x="0" y="36"/>
                    <a:pt x="0" y="36"/>
                    <a:pt x="0" y="36"/>
                  </a:cubicBezTo>
                  <a:cubicBezTo>
                    <a:pt x="134" y="36"/>
                    <a:pt x="134" y="36"/>
                    <a:pt x="134" y="36"/>
                  </a:cubicBezTo>
                  <a:cubicBezTo>
                    <a:pt x="140" y="31"/>
                    <a:pt x="140" y="31"/>
                    <a:pt x="140" y="31"/>
                  </a:cubicBezTo>
                  <a:cubicBezTo>
                    <a:pt x="28" y="31"/>
                    <a:pt x="28" y="31"/>
                    <a:pt x="28" y="31"/>
                  </a:cubicBezTo>
                  <a:cubicBezTo>
                    <a:pt x="24" y="31"/>
                    <a:pt x="22" y="28"/>
                    <a:pt x="22" y="25"/>
                  </a:cubicBezTo>
                  <a:cubicBezTo>
                    <a:pt x="22" y="21"/>
                    <a:pt x="24" y="19"/>
                    <a:pt x="28" y="19"/>
                  </a:cubicBezTo>
                  <a:cubicBezTo>
                    <a:pt x="152" y="19"/>
                    <a:pt x="152" y="19"/>
                    <a:pt x="152" y="19"/>
                  </a:cubicBezTo>
                  <a:moveTo>
                    <a:pt x="171" y="0"/>
                  </a:moveTo>
                  <a:cubicBezTo>
                    <a:pt x="160" y="0"/>
                    <a:pt x="160" y="0"/>
                    <a:pt x="160" y="0"/>
                  </a:cubicBezTo>
                  <a:cubicBezTo>
                    <a:pt x="160" y="10"/>
                    <a:pt x="160" y="10"/>
                    <a:pt x="160" y="10"/>
                  </a:cubicBezTo>
                  <a:cubicBezTo>
                    <a:pt x="171" y="0"/>
                    <a:pt x="171" y="0"/>
                    <a:pt x="171" y="0"/>
                  </a:cubicBezTo>
                </a:path>
              </a:pathLst>
            </a:custGeom>
            <a:solidFill>
              <a:srgbClr val="1E48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8" name="íş1íḑé"/>
            <p:cNvSpPr/>
            <p:nvPr/>
          </p:nvSpPr>
          <p:spPr bwMode="auto">
            <a:xfrm>
              <a:off x="5184776" y="2379663"/>
              <a:ext cx="390525" cy="34925"/>
            </a:xfrm>
            <a:custGeom>
              <a:avLst/>
              <a:gdLst>
                <a:gd name="T0" fmla="*/ 130 w 130"/>
                <a:gd name="T1" fmla="*/ 0 h 12"/>
                <a:gd name="T2" fmla="*/ 6 w 130"/>
                <a:gd name="T3" fmla="*/ 0 h 12"/>
                <a:gd name="T4" fmla="*/ 0 w 130"/>
                <a:gd name="T5" fmla="*/ 6 h 12"/>
                <a:gd name="T6" fmla="*/ 6 w 130"/>
                <a:gd name="T7" fmla="*/ 12 h 12"/>
                <a:gd name="T8" fmla="*/ 118 w 130"/>
                <a:gd name="T9" fmla="*/ 12 h 12"/>
                <a:gd name="T10" fmla="*/ 130 w 130"/>
                <a:gd name="T11" fmla="*/ 0 h 12"/>
              </a:gdLst>
              <a:ahLst/>
              <a:cxnLst>
                <a:cxn ang="0">
                  <a:pos x="T0" y="T1"/>
                </a:cxn>
                <a:cxn ang="0">
                  <a:pos x="T2" y="T3"/>
                </a:cxn>
                <a:cxn ang="0">
                  <a:pos x="T4" y="T5"/>
                </a:cxn>
                <a:cxn ang="0">
                  <a:pos x="T6" y="T7"/>
                </a:cxn>
                <a:cxn ang="0">
                  <a:pos x="T8" y="T9"/>
                </a:cxn>
                <a:cxn ang="0">
                  <a:pos x="T10" y="T11"/>
                </a:cxn>
              </a:cxnLst>
              <a:rect l="0" t="0" r="r" b="b"/>
              <a:pathLst>
                <a:path w="130" h="12">
                  <a:moveTo>
                    <a:pt x="130" y="0"/>
                  </a:moveTo>
                  <a:cubicBezTo>
                    <a:pt x="6" y="0"/>
                    <a:pt x="6" y="0"/>
                    <a:pt x="6" y="0"/>
                  </a:cubicBezTo>
                  <a:cubicBezTo>
                    <a:pt x="2" y="0"/>
                    <a:pt x="0" y="2"/>
                    <a:pt x="0" y="6"/>
                  </a:cubicBezTo>
                  <a:cubicBezTo>
                    <a:pt x="0" y="9"/>
                    <a:pt x="2" y="12"/>
                    <a:pt x="6" y="12"/>
                  </a:cubicBezTo>
                  <a:cubicBezTo>
                    <a:pt x="118" y="12"/>
                    <a:pt x="118" y="12"/>
                    <a:pt x="118" y="12"/>
                  </a:cubicBezTo>
                  <a:cubicBezTo>
                    <a:pt x="130" y="0"/>
                    <a:pt x="130" y="0"/>
                    <a:pt x="130" y="0"/>
                  </a:cubicBezTo>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199" name="iśľïďe"/>
            <p:cNvSpPr/>
            <p:nvPr/>
          </p:nvSpPr>
          <p:spPr bwMode="auto">
            <a:xfrm>
              <a:off x="5192713" y="2628900"/>
              <a:ext cx="130175" cy="17463"/>
            </a:xfrm>
            <a:custGeom>
              <a:avLst/>
              <a:gdLst>
                <a:gd name="T0" fmla="*/ 43 w 43"/>
                <a:gd name="T1" fmla="*/ 0 h 6"/>
                <a:gd name="T2" fmla="*/ 3 w 43"/>
                <a:gd name="T3" fmla="*/ 0 h 6"/>
                <a:gd name="T4" fmla="*/ 0 w 43"/>
                <a:gd name="T5" fmla="*/ 3 h 6"/>
                <a:gd name="T6" fmla="*/ 3 w 43"/>
                <a:gd name="T7" fmla="*/ 6 h 6"/>
                <a:gd name="T8" fmla="*/ 37 w 43"/>
                <a:gd name="T9" fmla="*/ 6 h 6"/>
                <a:gd name="T10" fmla="*/ 43 w 43"/>
                <a:gd name="T11" fmla="*/ 0 h 6"/>
              </a:gdLst>
              <a:ahLst/>
              <a:cxnLst>
                <a:cxn ang="0">
                  <a:pos x="T0" y="T1"/>
                </a:cxn>
                <a:cxn ang="0">
                  <a:pos x="T2" y="T3"/>
                </a:cxn>
                <a:cxn ang="0">
                  <a:pos x="T4" y="T5"/>
                </a:cxn>
                <a:cxn ang="0">
                  <a:pos x="T6" y="T7"/>
                </a:cxn>
                <a:cxn ang="0">
                  <a:pos x="T8" y="T9"/>
                </a:cxn>
                <a:cxn ang="0">
                  <a:pos x="T10" y="T11"/>
                </a:cxn>
              </a:cxnLst>
              <a:rect l="0" t="0" r="r" b="b"/>
              <a:pathLst>
                <a:path w="43" h="6">
                  <a:moveTo>
                    <a:pt x="43" y="0"/>
                  </a:moveTo>
                  <a:cubicBezTo>
                    <a:pt x="3" y="0"/>
                    <a:pt x="3" y="0"/>
                    <a:pt x="3" y="0"/>
                  </a:cubicBezTo>
                  <a:cubicBezTo>
                    <a:pt x="2" y="0"/>
                    <a:pt x="0" y="2"/>
                    <a:pt x="0" y="3"/>
                  </a:cubicBezTo>
                  <a:cubicBezTo>
                    <a:pt x="0" y="5"/>
                    <a:pt x="2" y="6"/>
                    <a:pt x="3" y="6"/>
                  </a:cubicBezTo>
                  <a:cubicBezTo>
                    <a:pt x="37" y="6"/>
                    <a:pt x="37" y="6"/>
                    <a:pt x="37" y="6"/>
                  </a:cubicBezTo>
                  <a:cubicBezTo>
                    <a:pt x="43" y="0"/>
                    <a:pt x="43" y="0"/>
                    <a:pt x="43" y="0"/>
                  </a:cubicBezTo>
                </a:path>
              </a:pathLst>
            </a:custGeom>
            <a:solidFill>
              <a:srgbClr val="A9F4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0" name="íšḷíḑé"/>
            <p:cNvSpPr/>
            <p:nvPr/>
          </p:nvSpPr>
          <p:spPr bwMode="auto">
            <a:xfrm>
              <a:off x="5192713" y="2700338"/>
              <a:ext cx="60325" cy="19050"/>
            </a:xfrm>
            <a:custGeom>
              <a:avLst/>
              <a:gdLst>
                <a:gd name="T0" fmla="*/ 20 w 20"/>
                <a:gd name="T1" fmla="*/ 0 h 6"/>
                <a:gd name="T2" fmla="*/ 3 w 20"/>
                <a:gd name="T3" fmla="*/ 0 h 6"/>
                <a:gd name="T4" fmla="*/ 0 w 20"/>
                <a:gd name="T5" fmla="*/ 3 h 6"/>
                <a:gd name="T6" fmla="*/ 3 w 20"/>
                <a:gd name="T7" fmla="*/ 6 h 6"/>
                <a:gd name="T8" fmla="*/ 14 w 20"/>
                <a:gd name="T9" fmla="*/ 6 h 6"/>
                <a:gd name="T10" fmla="*/ 20 w 20"/>
                <a:gd name="T11" fmla="*/ 0 h 6"/>
              </a:gdLst>
              <a:ahLst/>
              <a:cxnLst>
                <a:cxn ang="0">
                  <a:pos x="T0" y="T1"/>
                </a:cxn>
                <a:cxn ang="0">
                  <a:pos x="T2" y="T3"/>
                </a:cxn>
                <a:cxn ang="0">
                  <a:pos x="T4" y="T5"/>
                </a:cxn>
                <a:cxn ang="0">
                  <a:pos x="T6" y="T7"/>
                </a:cxn>
                <a:cxn ang="0">
                  <a:pos x="T8" y="T9"/>
                </a:cxn>
                <a:cxn ang="0">
                  <a:pos x="T10" y="T11"/>
                </a:cxn>
              </a:cxnLst>
              <a:rect l="0" t="0" r="r" b="b"/>
              <a:pathLst>
                <a:path w="20" h="6">
                  <a:moveTo>
                    <a:pt x="20" y="0"/>
                  </a:moveTo>
                  <a:cubicBezTo>
                    <a:pt x="3" y="0"/>
                    <a:pt x="3" y="0"/>
                    <a:pt x="3" y="0"/>
                  </a:cubicBezTo>
                  <a:cubicBezTo>
                    <a:pt x="2" y="0"/>
                    <a:pt x="0" y="1"/>
                    <a:pt x="0" y="3"/>
                  </a:cubicBezTo>
                  <a:cubicBezTo>
                    <a:pt x="0" y="4"/>
                    <a:pt x="2" y="6"/>
                    <a:pt x="3" y="6"/>
                  </a:cubicBezTo>
                  <a:cubicBezTo>
                    <a:pt x="14" y="6"/>
                    <a:pt x="14" y="6"/>
                    <a:pt x="14" y="6"/>
                  </a:cubicBezTo>
                  <a:cubicBezTo>
                    <a:pt x="20" y="0"/>
                    <a:pt x="20" y="0"/>
                    <a:pt x="20" y="0"/>
                  </a:cubicBezTo>
                </a:path>
              </a:pathLst>
            </a:custGeom>
            <a:solidFill>
              <a:srgbClr val="A9F45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1" name="íśļïdé"/>
            <p:cNvSpPr/>
            <p:nvPr/>
          </p:nvSpPr>
          <p:spPr bwMode="auto">
            <a:xfrm>
              <a:off x="5253038" y="2322513"/>
              <a:ext cx="442913" cy="377825"/>
            </a:xfrm>
            <a:custGeom>
              <a:avLst/>
              <a:gdLst>
                <a:gd name="T0" fmla="*/ 146 w 147"/>
                <a:gd name="T1" fmla="*/ 108 h 126"/>
                <a:gd name="T2" fmla="*/ 17 w 147"/>
                <a:gd name="T3" fmla="*/ 108 h 126"/>
                <a:gd name="T4" fmla="*/ 0 w 147"/>
                <a:gd name="T5" fmla="*/ 126 h 126"/>
                <a:gd name="T6" fmla="*/ 135 w 147"/>
                <a:gd name="T7" fmla="*/ 126 h 126"/>
                <a:gd name="T8" fmla="*/ 146 w 147"/>
                <a:gd name="T9" fmla="*/ 108 h 126"/>
                <a:gd name="T10" fmla="*/ 147 w 147"/>
                <a:gd name="T11" fmla="*/ 85 h 126"/>
                <a:gd name="T12" fmla="*/ 115 w 147"/>
                <a:gd name="T13" fmla="*/ 85 h 126"/>
                <a:gd name="T14" fmla="*/ 115 w 147"/>
                <a:gd name="T15" fmla="*/ 85 h 126"/>
                <a:gd name="T16" fmla="*/ 40 w 147"/>
                <a:gd name="T17" fmla="*/ 85 h 126"/>
                <a:gd name="T18" fmla="*/ 23 w 147"/>
                <a:gd name="T19" fmla="*/ 102 h 126"/>
                <a:gd name="T20" fmla="*/ 147 w 147"/>
                <a:gd name="T21" fmla="*/ 102 h 126"/>
                <a:gd name="T22" fmla="*/ 147 w 147"/>
                <a:gd name="T23" fmla="*/ 102 h 126"/>
                <a:gd name="T24" fmla="*/ 147 w 147"/>
                <a:gd name="T25" fmla="*/ 85 h 126"/>
                <a:gd name="T26" fmla="*/ 147 w 147"/>
                <a:gd name="T27" fmla="*/ 59 h 126"/>
                <a:gd name="T28" fmla="*/ 115 w 147"/>
                <a:gd name="T29" fmla="*/ 59 h 126"/>
                <a:gd name="T30" fmla="*/ 115 w 147"/>
                <a:gd name="T31" fmla="*/ 79 h 126"/>
                <a:gd name="T32" fmla="*/ 147 w 147"/>
                <a:gd name="T33" fmla="*/ 79 h 126"/>
                <a:gd name="T34" fmla="*/ 147 w 147"/>
                <a:gd name="T35" fmla="*/ 59 h 126"/>
                <a:gd name="T36" fmla="*/ 147 w 147"/>
                <a:gd name="T37" fmla="*/ 31 h 126"/>
                <a:gd name="T38" fmla="*/ 95 w 147"/>
                <a:gd name="T39" fmla="*/ 31 h 126"/>
                <a:gd name="T40" fmla="*/ 89 w 147"/>
                <a:gd name="T41" fmla="*/ 36 h 126"/>
                <a:gd name="T42" fmla="*/ 115 w 147"/>
                <a:gd name="T43" fmla="*/ 36 h 126"/>
                <a:gd name="T44" fmla="*/ 115 w 147"/>
                <a:gd name="T45" fmla="*/ 50 h 126"/>
                <a:gd name="T46" fmla="*/ 147 w 147"/>
                <a:gd name="T47" fmla="*/ 50 h 126"/>
                <a:gd name="T48" fmla="*/ 147 w 147"/>
                <a:gd name="T49" fmla="*/ 31 h 126"/>
                <a:gd name="T50" fmla="*/ 147 w 147"/>
                <a:gd name="T51" fmla="*/ 0 h 126"/>
                <a:gd name="T52" fmla="*/ 126 w 147"/>
                <a:gd name="T53" fmla="*/ 0 h 126"/>
                <a:gd name="T54" fmla="*/ 115 w 147"/>
                <a:gd name="T55" fmla="*/ 10 h 126"/>
                <a:gd name="T56" fmla="*/ 115 w 147"/>
                <a:gd name="T57" fmla="*/ 19 h 126"/>
                <a:gd name="T58" fmla="*/ 107 w 147"/>
                <a:gd name="T59" fmla="*/ 19 h 126"/>
                <a:gd name="T60" fmla="*/ 147 w 147"/>
                <a:gd name="T61" fmla="*/ 19 h 126"/>
                <a:gd name="T62" fmla="*/ 147 w 147"/>
                <a:gd name="T63"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 h="126">
                  <a:moveTo>
                    <a:pt x="146" y="108"/>
                  </a:moveTo>
                  <a:cubicBezTo>
                    <a:pt x="17" y="108"/>
                    <a:pt x="17" y="108"/>
                    <a:pt x="17" y="108"/>
                  </a:cubicBezTo>
                  <a:cubicBezTo>
                    <a:pt x="0" y="126"/>
                    <a:pt x="0" y="126"/>
                    <a:pt x="0" y="126"/>
                  </a:cubicBezTo>
                  <a:cubicBezTo>
                    <a:pt x="135" y="126"/>
                    <a:pt x="135" y="126"/>
                    <a:pt x="135" y="126"/>
                  </a:cubicBezTo>
                  <a:cubicBezTo>
                    <a:pt x="140" y="122"/>
                    <a:pt x="145" y="115"/>
                    <a:pt x="146" y="108"/>
                  </a:cubicBezTo>
                  <a:moveTo>
                    <a:pt x="147" y="85"/>
                  </a:moveTo>
                  <a:cubicBezTo>
                    <a:pt x="115" y="85"/>
                    <a:pt x="115" y="85"/>
                    <a:pt x="115" y="85"/>
                  </a:cubicBezTo>
                  <a:cubicBezTo>
                    <a:pt x="115" y="85"/>
                    <a:pt x="115" y="85"/>
                    <a:pt x="115" y="85"/>
                  </a:cubicBezTo>
                  <a:cubicBezTo>
                    <a:pt x="40" y="85"/>
                    <a:pt x="40" y="85"/>
                    <a:pt x="40" y="85"/>
                  </a:cubicBezTo>
                  <a:cubicBezTo>
                    <a:pt x="23" y="102"/>
                    <a:pt x="23" y="102"/>
                    <a:pt x="23" y="102"/>
                  </a:cubicBezTo>
                  <a:cubicBezTo>
                    <a:pt x="147" y="102"/>
                    <a:pt x="147" y="102"/>
                    <a:pt x="147" y="102"/>
                  </a:cubicBezTo>
                  <a:cubicBezTo>
                    <a:pt x="147" y="102"/>
                    <a:pt x="147" y="102"/>
                    <a:pt x="147" y="102"/>
                  </a:cubicBezTo>
                  <a:cubicBezTo>
                    <a:pt x="147" y="85"/>
                    <a:pt x="147" y="85"/>
                    <a:pt x="147" y="85"/>
                  </a:cubicBezTo>
                  <a:moveTo>
                    <a:pt x="147" y="59"/>
                  </a:moveTo>
                  <a:cubicBezTo>
                    <a:pt x="115" y="59"/>
                    <a:pt x="115" y="59"/>
                    <a:pt x="115" y="59"/>
                  </a:cubicBezTo>
                  <a:cubicBezTo>
                    <a:pt x="115" y="79"/>
                    <a:pt x="115" y="79"/>
                    <a:pt x="115" y="79"/>
                  </a:cubicBezTo>
                  <a:cubicBezTo>
                    <a:pt x="147" y="79"/>
                    <a:pt x="147" y="79"/>
                    <a:pt x="147" y="79"/>
                  </a:cubicBezTo>
                  <a:cubicBezTo>
                    <a:pt x="147" y="59"/>
                    <a:pt x="147" y="59"/>
                    <a:pt x="147" y="59"/>
                  </a:cubicBezTo>
                  <a:moveTo>
                    <a:pt x="147" y="31"/>
                  </a:moveTo>
                  <a:cubicBezTo>
                    <a:pt x="95" y="31"/>
                    <a:pt x="95" y="31"/>
                    <a:pt x="95" y="31"/>
                  </a:cubicBezTo>
                  <a:cubicBezTo>
                    <a:pt x="89" y="36"/>
                    <a:pt x="89" y="36"/>
                    <a:pt x="89" y="36"/>
                  </a:cubicBezTo>
                  <a:cubicBezTo>
                    <a:pt x="115" y="36"/>
                    <a:pt x="115" y="36"/>
                    <a:pt x="115" y="36"/>
                  </a:cubicBezTo>
                  <a:cubicBezTo>
                    <a:pt x="115" y="50"/>
                    <a:pt x="115" y="50"/>
                    <a:pt x="115" y="50"/>
                  </a:cubicBezTo>
                  <a:cubicBezTo>
                    <a:pt x="147" y="50"/>
                    <a:pt x="147" y="50"/>
                    <a:pt x="147" y="50"/>
                  </a:cubicBezTo>
                  <a:cubicBezTo>
                    <a:pt x="147" y="31"/>
                    <a:pt x="147" y="31"/>
                    <a:pt x="147" y="31"/>
                  </a:cubicBezTo>
                  <a:moveTo>
                    <a:pt x="147" y="0"/>
                  </a:moveTo>
                  <a:cubicBezTo>
                    <a:pt x="126" y="0"/>
                    <a:pt x="126" y="0"/>
                    <a:pt x="126" y="0"/>
                  </a:cubicBezTo>
                  <a:cubicBezTo>
                    <a:pt x="115" y="10"/>
                    <a:pt x="115" y="10"/>
                    <a:pt x="115" y="10"/>
                  </a:cubicBezTo>
                  <a:cubicBezTo>
                    <a:pt x="115" y="19"/>
                    <a:pt x="115" y="19"/>
                    <a:pt x="115" y="19"/>
                  </a:cubicBezTo>
                  <a:cubicBezTo>
                    <a:pt x="107" y="19"/>
                    <a:pt x="107" y="19"/>
                    <a:pt x="107" y="19"/>
                  </a:cubicBezTo>
                  <a:cubicBezTo>
                    <a:pt x="147" y="19"/>
                    <a:pt x="147" y="19"/>
                    <a:pt x="147" y="19"/>
                  </a:cubicBezTo>
                  <a:cubicBezTo>
                    <a:pt x="147" y="0"/>
                    <a:pt x="147" y="0"/>
                    <a:pt x="147" y="0"/>
                  </a:cubicBezTo>
                </a:path>
              </a:pathLst>
            </a:custGeom>
            <a:solidFill>
              <a:srgbClr val="245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2" name="íṥḻïḋè"/>
            <p:cNvSpPr/>
            <p:nvPr/>
          </p:nvSpPr>
          <p:spPr bwMode="auto">
            <a:xfrm>
              <a:off x="5600701" y="2471738"/>
              <a:ext cx="95250" cy="26988"/>
            </a:xfrm>
            <a:prstGeom prst="rect">
              <a:avLst/>
            </a:prstGeom>
            <a:solidFill>
              <a:srgbClr val="62E9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3" name="íṡ1íḍè"/>
            <p:cNvSpPr/>
            <p:nvPr/>
          </p:nvSpPr>
          <p:spPr bwMode="auto">
            <a:xfrm>
              <a:off x="5600701" y="2471738"/>
              <a:ext cx="95250" cy="2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4" name="íşlïḑe"/>
            <p:cNvSpPr/>
            <p:nvPr/>
          </p:nvSpPr>
          <p:spPr bwMode="auto">
            <a:xfrm>
              <a:off x="5540376" y="2379663"/>
              <a:ext cx="155575" cy="34925"/>
            </a:xfrm>
            <a:custGeom>
              <a:avLst/>
              <a:gdLst>
                <a:gd name="T0" fmla="*/ 98 w 98"/>
                <a:gd name="T1" fmla="*/ 0 h 22"/>
                <a:gd name="T2" fmla="*/ 22 w 98"/>
                <a:gd name="T3" fmla="*/ 0 h 22"/>
                <a:gd name="T4" fmla="*/ 0 w 98"/>
                <a:gd name="T5" fmla="*/ 22 h 22"/>
                <a:gd name="T6" fmla="*/ 98 w 98"/>
                <a:gd name="T7" fmla="*/ 22 h 22"/>
                <a:gd name="T8" fmla="*/ 98 w 98"/>
                <a:gd name="T9" fmla="*/ 0 h 22"/>
              </a:gdLst>
              <a:ahLst/>
              <a:cxnLst>
                <a:cxn ang="0">
                  <a:pos x="T0" y="T1"/>
                </a:cxn>
                <a:cxn ang="0">
                  <a:pos x="T2" y="T3"/>
                </a:cxn>
                <a:cxn ang="0">
                  <a:pos x="T4" y="T5"/>
                </a:cxn>
                <a:cxn ang="0">
                  <a:pos x="T6" y="T7"/>
                </a:cxn>
                <a:cxn ang="0">
                  <a:pos x="T8" y="T9"/>
                </a:cxn>
              </a:cxnLst>
              <a:rect l="0" t="0" r="r" b="b"/>
              <a:pathLst>
                <a:path w="98" h="22">
                  <a:moveTo>
                    <a:pt x="98" y="0"/>
                  </a:moveTo>
                  <a:lnTo>
                    <a:pt x="22" y="0"/>
                  </a:lnTo>
                  <a:lnTo>
                    <a:pt x="0" y="22"/>
                  </a:lnTo>
                  <a:lnTo>
                    <a:pt x="98" y="22"/>
                  </a:lnTo>
                  <a:lnTo>
                    <a:pt x="98" y="0"/>
                  </a:lnTo>
                  <a:close/>
                </a:path>
              </a:pathLst>
            </a:custGeom>
            <a:solidFill>
              <a:srgbClr val="36D5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5" name="iṩ1íďè"/>
            <p:cNvSpPr/>
            <p:nvPr/>
          </p:nvSpPr>
          <p:spPr bwMode="auto">
            <a:xfrm>
              <a:off x="5540376" y="2379663"/>
              <a:ext cx="155575" cy="34925"/>
            </a:xfrm>
            <a:custGeom>
              <a:avLst/>
              <a:gdLst>
                <a:gd name="T0" fmla="*/ 98 w 98"/>
                <a:gd name="T1" fmla="*/ 0 h 22"/>
                <a:gd name="T2" fmla="*/ 22 w 98"/>
                <a:gd name="T3" fmla="*/ 0 h 22"/>
                <a:gd name="T4" fmla="*/ 0 w 98"/>
                <a:gd name="T5" fmla="*/ 22 h 22"/>
                <a:gd name="T6" fmla="*/ 98 w 98"/>
                <a:gd name="T7" fmla="*/ 22 h 22"/>
                <a:gd name="T8" fmla="*/ 98 w 98"/>
                <a:gd name="T9" fmla="*/ 0 h 22"/>
              </a:gdLst>
              <a:ahLst/>
              <a:cxnLst>
                <a:cxn ang="0">
                  <a:pos x="T0" y="T1"/>
                </a:cxn>
                <a:cxn ang="0">
                  <a:pos x="T2" y="T3"/>
                </a:cxn>
                <a:cxn ang="0">
                  <a:pos x="T4" y="T5"/>
                </a:cxn>
                <a:cxn ang="0">
                  <a:pos x="T6" y="T7"/>
                </a:cxn>
                <a:cxn ang="0">
                  <a:pos x="T8" y="T9"/>
                </a:cxn>
              </a:cxnLst>
              <a:rect l="0" t="0" r="r" b="b"/>
              <a:pathLst>
                <a:path w="98" h="22">
                  <a:moveTo>
                    <a:pt x="98" y="0"/>
                  </a:moveTo>
                  <a:lnTo>
                    <a:pt x="22" y="0"/>
                  </a:lnTo>
                  <a:lnTo>
                    <a:pt x="0" y="22"/>
                  </a:lnTo>
                  <a:lnTo>
                    <a:pt x="98" y="22"/>
                  </a:lnTo>
                  <a:lnTo>
                    <a:pt x="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6" name="îšlîdé"/>
            <p:cNvSpPr/>
            <p:nvPr/>
          </p:nvSpPr>
          <p:spPr bwMode="auto">
            <a:xfrm>
              <a:off x="5600701" y="2559050"/>
              <a:ext cx="95250" cy="19050"/>
            </a:xfrm>
            <a:prstGeom prst="rect">
              <a:avLst/>
            </a:prstGeom>
            <a:solidFill>
              <a:srgbClr val="97E96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7" name="îṡḻíḓê"/>
            <p:cNvSpPr/>
            <p:nvPr/>
          </p:nvSpPr>
          <p:spPr bwMode="auto">
            <a:xfrm>
              <a:off x="5600701" y="2559050"/>
              <a:ext cx="95250" cy="1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8" name="ïś1ïḑè"/>
            <p:cNvSpPr/>
            <p:nvPr/>
          </p:nvSpPr>
          <p:spPr bwMode="auto">
            <a:xfrm>
              <a:off x="5305426" y="2628900"/>
              <a:ext cx="390525" cy="17463"/>
            </a:xfrm>
            <a:custGeom>
              <a:avLst/>
              <a:gdLst>
                <a:gd name="T0" fmla="*/ 130 w 130"/>
                <a:gd name="T1" fmla="*/ 0 h 6"/>
                <a:gd name="T2" fmla="*/ 6 w 130"/>
                <a:gd name="T3" fmla="*/ 0 h 6"/>
                <a:gd name="T4" fmla="*/ 0 w 130"/>
                <a:gd name="T5" fmla="*/ 6 h 6"/>
                <a:gd name="T6" fmla="*/ 129 w 130"/>
                <a:gd name="T7" fmla="*/ 6 h 6"/>
                <a:gd name="T8" fmla="*/ 130 w 130"/>
                <a:gd name="T9" fmla="*/ 0 h 6"/>
              </a:gdLst>
              <a:ahLst/>
              <a:cxnLst>
                <a:cxn ang="0">
                  <a:pos x="T0" y="T1"/>
                </a:cxn>
                <a:cxn ang="0">
                  <a:pos x="T2" y="T3"/>
                </a:cxn>
                <a:cxn ang="0">
                  <a:pos x="T4" y="T5"/>
                </a:cxn>
                <a:cxn ang="0">
                  <a:pos x="T6" y="T7"/>
                </a:cxn>
                <a:cxn ang="0">
                  <a:pos x="T8" y="T9"/>
                </a:cxn>
              </a:cxnLst>
              <a:rect l="0" t="0" r="r" b="b"/>
              <a:pathLst>
                <a:path w="130" h="6">
                  <a:moveTo>
                    <a:pt x="130" y="0"/>
                  </a:moveTo>
                  <a:cubicBezTo>
                    <a:pt x="6" y="0"/>
                    <a:pt x="6" y="0"/>
                    <a:pt x="6" y="0"/>
                  </a:cubicBezTo>
                  <a:cubicBezTo>
                    <a:pt x="0" y="6"/>
                    <a:pt x="0" y="6"/>
                    <a:pt x="0" y="6"/>
                  </a:cubicBezTo>
                  <a:cubicBezTo>
                    <a:pt x="129" y="6"/>
                    <a:pt x="129" y="6"/>
                    <a:pt x="129" y="6"/>
                  </a:cubicBezTo>
                  <a:cubicBezTo>
                    <a:pt x="130" y="4"/>
                    <a:pt x="130" y="2"/>
                    <a:pt x="130" y="0"/>
                  </a:cubicBezTo>
                </a:path>
              </a:pathLst>
            </a:custGeom>
            <a:solidFill>
              <a:srgbClr val="97E9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09" name="i$ľidé"/>
            <p:cNvSpPr/>
            <p:nvPr/>
          </p:nvSpPr>
          <p:spPr bwMode="auto">
            <a:xfrm>
              <a:off x="5235576" y="2700338"/>
              <a:ext cx="425450" cy="19050"/>
            </a:xfrm>
            <a:custGeom>
              <a:avLst/>
              <a:gdLst>
                <a:gd name="T0" fmla="*/ 141 w 141"/>
                <a:gd name="T1" fmla="*/ 0 h 6"/>
                <a:gd name="T2" fmla="*/ 6 w 141"/>
                <a:gd name="T3" fmla="*/ 0 h 6"/>
                <a:gd name="T4" fmla="*/ 0 w 141"/>
                <a:gd name="T5" fmla="*/ 6 h 6"/>
                <a:gd name="T6" fmla="*/ 123 w 141"/>
                <a:gd name="T7" fmla="*/ 6 h 6"/>
                <a:gd name="T8" fmla="*/ 141 w 141"/>
                <a:gd name="T9" fmla="*/ 0 h 6"/>
              </a:gdLst>
              <a:ahLst/>
              <a:cxnLst>
                <a:cxn ang="0">
                  <a:pos x="T0" y="T1"/>
                </a:cxn>
                <a:cxn ang="0">
                  <a:pos x="T2" y="T3"/>
                </a:cxn>
                <a:cxn ang="0">
                  <a:pos x="T4" y="T5"/>
                </a:cxn>
                <a:cxn ang="0">
                  <a:pos x="T6" y="T7"/>
                </a:cxn>
                <a:cxn ang="0">
                  <a:pos x="T8" y="T9"/>
                </a:cxn>
              </a:cxnLst>
              <a:rect l="0" t="0" r="r" b="b"/>
              <a:pathLst>
                <a:path w="141" h="6">
                  <a:moveTo>
                    <a:pt x="141" y="0"/>
                  </a:moveTo>
                  <a:cubicBezTo>
                    <a:pt x="6" y="0"/>
                    <a:pt x="6" y="0"/>
                    <a:pt x="6" y="0"/>
                  </a:cubicBezTo>
                  <a:cubicBezTo>
                    <a:pt x="0" y="6"/>
                    <a:pt x="0" y="6"/>
                    <a:pt x="0" y="6"/>
                  </a:cubicBezTo>
                  <a:cubicBezTo>
                    <a:pt x="123" y="6"/>
                    <a:pt x="123" y="6"/>
                    <a:pt x="123" y="6"/>
                  </a:cubicBezTo>
                  <a:cubicBezTo>
                    <a:pt x="129" y="6"/>
                    <a:pt x="136" y="4"/>
                    <a:pt x="141" y="0"/>
                  </a:cubicBezTo>
                </a:path>
              </a:pathLst>
            </a:custGeom>
            <a:solidFill>
              <a:srgbClr val="97E96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10" name="iṣḷîḓé"/>
            <p:cNvSpPr/>
            <p:nvPr/>
          </p:nvSpPr>
          <p:spPr bwMode="auto">
            <a:xfrm>
              <a:off x="4057651" y="1852613"/>
              <a:ext cx="957263" cy="342900"/>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1" name="îSļîḋè"/>
            <p:cNvSpPr/>
            <p:nvPr/>
          </p:nvSpPr>
          <p:spPr bwMode="auto">
            <a:xfrm>
              <a:off x="4057651" y="1852613"/>
              <a:ext cx="95726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2" name="iŝlíḓe"/>
            <p:cNvSpPr/>
            <p:nvPr/>
          </p:nvSpPr>
          <p:spPr bwMode="auto">
            <a:xfrm>
              <a:off x="4057651" y="2259013"/>
              <a:ext cx="336550" cy="107950"/>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3" name="îšlíďè"/>
            <p:cNvSpPr/>
            <p:nvPr/>
          </p:nvSpPr>
          <p:spPr bwMode="auto">
            <a:xfrm>
              <a:off x="4057651" y="2259013"/>
              <a:ext cx="33655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4" name="ïsḻîḋé"/>
            <p:cNvSpPr/>
            <p:nvPr/>
          </p:nvSpPr>
          <p:spPr bwMode="auto">
            <a:xfrm>
              <a:off x="4445001" y="2259013"/>
              <a:ext cx="569913" cy="107950"/>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5" name="ïṩḻîḑé"/>
            <p:cNvSpPr/>
            <p:nvPr/>
          </p:nvSpPr>
          <p:spPr bwMode="auto">
            <a:xfrm>
              <a:off x="4445001" y="2259013"/>
              <a:ext cx="56991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6" name="ïşḷíďê"/>
            <p:cNvSpPr/>
            <p:nvPr/>
          </p:nvSpPr>
          <p:spPr bwMode="auto">
            <a:xfrm>
              <a:off x="5078413" y="1852613"/>
              <a:ext cx="522288" cy="147638"/>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7" name="í$ḻïďê"/>
            <p:cNvSpPr/>
            <p:nvPr/>
          </p:nvSpPr>
          <p:spPr bwMode="auto">
            <a:xfrm>
              <a:off x="5078413" y="1852613"/>
              <a:ext cx="522288"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8" name="işļíḓe"/>
            <p:cNvSpPr/>
            <p:nvPr/>
          </p:nvSpPr>
          <p:spPr bwMode="auto">
            <a:xfrm>
              <a:off x="4057651" y="2430463"/>
              <a:ext cx="976313" cy="147638"/>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9" name="îşļîḑé"/>
            <p:cNvSpPr/>
            <p:nvPr/>
          </p:nvSpPr>
          <p:spPr bwMode="auto">
            <a:xfrm>
              <a:off x="4057651" y="2430463"/>
              <a:ext cx="976313"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0" name="îšḷïḓê"/>
            <p:cNvSpPr/>
            <p:nvPr/>
          </p:nvSpPr>
          <p:spPr bwMode="auto">
            <a:xfrm>
              <a:off x="5033963" y="2430463"/>
              <a:ext cx="84138" cy="147638"/>
            </a:xfrm>
            <a:prstGeom prst="rect">
              <a:avLst/>
            </a:prstGeom>
            <a:solidFill>
              <a:srgbClr val="2BA7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1" name="íṡlïḍê"/>
            <p:cNvSpPr/>
            <p:nvPr/>
          </p:nvSpPr>
          <p:spPr bwMode="auto">
            <a:xfrm>
              <a:off x="5033963" y="2430463"/>
              <a:ext cx="84138"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2" name="ísḻíďê"/>
            <p:cNvSpPr/>
            <p:nvPr/>
          </p:nvSpPr>
          <p:spPr bwMode="auto">
            <a:xfrm>
              <a:off x="5118101" y="2430463"/>
              <a:ext cx="403225" cy="147638"/>
            </a:xfrm>
            <a:custGeom>
              <a:avLst/>
              <a:gdLst>
                <a:gd name="T0" fmla="*/ 26 w 134"/>
                <a:gd name="T1" fmla="*/ 23 h 49"/>
                <a:gd name="T2" fmla="*/ 22 w 134"/>
                <a:gd name="T3" fmla="*/ 18 h 49"/>
                <a:gd name="T4" fmla="*/ 26 w 134"/>
                <a:gd name="T5" fmla="*/ 14 h 49"/>
                <a:gd name="T6" fmla="*/ 50 w 134"/>
                <a:gd name="T7" fmla="*/ 14 h 49"/>
                <a:gd name="T8" fmla="*/ 55 w 134"/>
                <a:gd name="T9" fmla="*/ 18 h 49"/>
                <a:gd name="T10" fmla="*/ 50 w 134"/>
                <a:gd name="T11" fmla="*/ 23 h 49"/>
                <a:gd name="T12" fmla="*/ 26 w 134"/>
                <a:gd name="T13" fmla="*/ 23 h 49"/>
                <a:gd name="T14" fmla="*/ 134 w 134"/>
                <a:gd name="T15" fmla="*/ 0 h 49"/>
                <a:gd name="T16" fmla="*/ 0 w 134"/>
                <a:gd name="T17" fmla="*/ 0 h 49"/>
                <a:gd name="T18" fmla="*/ 0 w 134"/>
                <a:gd name="T19" fmla="*/ 49 h 49"/>
                <a:gd name="T20" fmla="*/ 85 w 134"/>
                <a:gd name="T21" fmla="*/ 49 h 49"/>
                <a:gd name="T22" fmla="*/ 86 w 134"/>
                <a:gd name="T23" fmla="*/ 49 h 49"/>
                <a:gd name="T24" fmla="*/ 28 w 134"/>
                <a:gd name="T25" fmla="*/ 49 h 49"/>
                <a:gd name="T26" fmla="*/ 25 w 134"/>
                <a:gd name="T27" fmla="*/ 46 h 49"/>
                <a:gd name="T28" fmla="*/ 28 w 134"/>
                <a:gd name="T29" fmla="*/ 43 h 49"/>
                <a:gd name="T30" fmla="*/ 92 w 134"/>
                <a:gd name="T31" fmla="*/ 43 h 49"/>
                <a:gd name="T32" fmla="*/ 111 w 134"/>
                <a:gd name="T33" fmla="*/ 23 h 49"/>
                <a:gd name="T34" fmla="*/ 91 w 134"/>
                <a:gd name="T35" fmla="*/ 23 h 49"/>
                <a:gd name="T36" fmla="*/ 87 w 134"/>
                <a:gd name="T37" fmla="*/ 18 h 49"/>
                <a:gd name="T38" fmla="*/ 91 w 134"/>
                <a:gd name="T39" fmla="*/ 14 h 49"/>
                <a:gd name="T40" fmla="*/ 121 w 134"/>
                <a:gd name="T41" fmla="*/ 14 h 49"/>
                <a:gd name="T42" fmla="*/ 134 w 134"/>
                <a:gd name="T4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49">
                  <a:moveTo>
                    <a:pt x="26" y="23"/>
                  </a:moveTo>
                  <a:cubicBezTo>
                    <a:pt x="24" y="23"/>
                    <a:pt x="22" y="21"/>
                    <a:pt x="22" y="18"/>
                  </a:cubicBezTo>
                  <a:cubicBezTo>
                    <a:pt x="22" y="16"/>
                    <a:pt x="24" y="14"/>
                    <a:pt x="26" y="14"/>
                  </a:cubicBezTo>
                  <a:cubicBezTo>
                    <a:pt x="50" y="14"/>
                    <a:pt x="50" y="14"/>
                    <a:pt x="50" y="14"/>
                  </a:cubicBezTo>
                  <a:cubicBezTo>
                    <a:pt x="53" y="14"/>
                    <a:pt x="55" y="16"/>
                    <a:pt x="55" y="18"/>
                  </a:cubicBezTo>
                  <a:cubicBezTo>
                    <a:pt x="55" y="21"/>
                    <a:pt x="53" y="23"/>
                    <a:pt x="50" y="23"/>
                  </a:cubicBezTo>
                  <a:cubicBezTo>
                    <a:pt x="26" y="23"/>
                    <a:pt x="26" y="23"/>
                    <a:pt x="26" y="23"/>
                  </a:cubicBezTo>
                  <a:moveTo>
                    <a:pt x="134" y="0"/>
                  </a:moveTo>
                  <a:cubicBezTo>
                    <a:pt x="0" y="0"/>
                    <a:pt x="0" y="0"/>
                    <a:pt x="0" y="0"/>
                  </a:cubicBezTo>
                  <a:cubicBezTo>
                    <a:pt x="0" y="49"/>
                    <a:pt x="0" y="49"/>
                    <a:pt x="0" y="49"/>
                  </a:cubicBezTo>
                  <a:cubicBezTo>
                    <a:pt x="85" y="49"/>
                    <a:pt x="85" y="49"/>
                    <a:pt x="85" y="49"/>
                  </a:cubicBezTo>
                  <a:cubicBezTo>
                    <a:pt x="86" y="49"/>
                    <a:pt x="86" y="49"/>
                    <a:pt x="86" y="49"/>
                  </a:cubicBezTo>
                  <a:cubicBezTo>
                    <a:pt x="28" y="49"/>
                    <a:pt x="28" y="49"/>
                    <a:pt x="28" y="49"/>
                  </a:cubicBezTo>
                  <a:cubicBezTo>
                    <a:pt x="27" y="49"/>
                    <a:pt x="25" y="47"/>
                    <a:pt x="25" y="46"/>
                  </a:cubicBezTo>
                  <a:cubicBezTo>
                    <a:pt x="25" y="44"/>
                    <a:pt x="27" y="43"/>
                    <a:pt x="28" y="43"/>
                  </a:cubicBezTo>
                  <a:cubicBezTo>
                    <a:pt x="92" y="43"/>
                    <a:pt x="92" y="43"/>
                    <a:pt x="92" y="43"/>
                  </a:cubicBezTo>
                  <a:cubicBezTo>
                    <a:pt x="111" y="23"/>
                    <a:pt x="111" y="23"/>
                    <a:pt x="111" y="23"/>
                  </a:cubicBezTo>
                  <a:cubicBezTo>
                    <a:pt x="91" y="23"/>
                    <a:pt x="91" y="23"/>
                    <a:pt x="91" y="23"/>
                  </a:cubicBezTo>
                  <a:cubicBezTo>
                    <a:pt x="89" y="23"/>
                    <a:pt x="87" y="21"/>
                    <a:pt x="87" y="18"/>
                  </a:cubicBezTo>
                  <a:cubicBezTo>
                    <a:pt x="87" y="16"/>
                    <a:pt x="89" y="14"/>
                    <a:pt x="91" y="14"/>
                  </a:cubicBezTo>
                  <a:cubicBezTo>
                    <a:pt x="121" y="14"/>
                    <a:pt x="121" y="14"/>
                    <a:pt x="121" y="14"/>
                  </a:cubicBezTo>
                  <a:cubicBezTo>
                    <a:pt x="134" y="0"/>
                    <a:pt x="134" y="0"/>
                    <a:pt x="134" y="0"/>
                  </a:cubicBezTo>
                </a:path>
              </a:pathLst>
            </a:custGeom>
            <a:solidFill>
              <a:srgbClr val="257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3" name="í$liḍè"/>
            <p:cNvSpPr/>
            <p:nvPr/>
          </p:nvSpPr>
          <p:spPr bwMode="auto">
            <a:xfrm>
              <a:off x="5380038" y="2471738"/>
              <a:ext cx="103188" cy="26988"/>
            </a:xfrm>
            <a:custGeom>
              <a:avLst/>
              <a:gdLst>
                <a:gd name="T0" fmla="*/ 34 w 34"/>
                <a:gd name="T1" fmla="*/ 0 h 9"/>
                <a:gd name="T2" fmla="*/ 4 w 34"/>
                <a:gd name="T3" fmla="*/ 0 h 9"/>
                <a:gd name="T4" fmla="*/ 0 w 34"/>
                <a:gd name="T5" fmla="*/ 4 h 9"/>
                <a:gd name="T6" fmla="*/ 4 w 34"/>
                <a:gd name="T7" fmla="*/ 9 h 9"/>
                <a:gd name="T8" fmla="*/ 24 w 34"/>
                <a:gd name="T9" fmla="*/ 9 h 9"/>
                <a:gd name="T10" fmla="*/ 34 w 34"/>
                <a:gd name="T11" fmla="*/ 0 h 9"/>
              </a:gdLst>
              <a:ahLst/>
              <a:cxnLst>
                <a:cxn ang="0">
                  <a:pos x="T0" y="T1"/>
                </a:cxn>
                <a:cxn ang="0">
                  <a:pos x="T2" y="T3"/>
                </a:cxn>
                <a:cxn ang="0">
                  <a:pos x="T4" y="T5"/>
                </a:cxn>
                <a:cxn ang="0">
                  <a:pos x="T6" y="T7"/>
                </a:cxn>
                <a:cxn ang="0">
                  <a:pos x="T8" y="T9"/>
                </a:cxn>
                <a:cxn ang="0">
                  <a:pos x="T10" y="T11"/>
                </a:cxn>
              </a:cxnLst>
              <a:rect l="0" t="0" r="r" b="b"/>
              <a:pathLst>
                <a:path w="34" h="9">
                  <a:moveTo>
                    <a:pt x="34" y="0"/>
                  </a:moveTo>
                  <a:cubicBezTo>
                    <a:pt x="4" y="0"/>
                    <a:pt x="4" y="0"/>
                    <a:pt x="4" y="0"/>
                  </a:cubicBezTo>
                  <a:cubicBezTo>
                    <a:pt x="2" y="0"/>
                    <a:pt x="0" y="2"/>
                    <a:pt x="0" y="4"/>
                  </a:cubicBezTo>
                  <a:cubicBezTo>
                    <a:pt x="0" y="7"/>
                    <a:pt x="2" y="9"/>
                    <a:pt x="4" y="9"/>
                  </a:cubicBezTo>
                  <a:cubicBezTo>
                    <a:pt x="24" y="9"/>
                    <a:pt x="24" y="9"/>
                    <a:pt x="24" y="9"/>
                  </a:cubicBezTo>
                  <a:cubicBezTo>
                    <a:pt x="34" y="0"/>
                    <a:pt x="34" y="0"/>
                    <a:pt x="34" y="0"/>
                  </a:cubicBezTo>
                </a:path>
              </a:pathLst>
            </a:custGeom>
            <a:solidFill>
              <a:srgbClr val="59ED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4" name="iṩḷîdé"/>
            <p:cNvSpPr/>
            <p:nvPr/>
          </p:nvSpPr>
          <p:spPr bwMode="auto">
            <a:xfrm>
              <a:off x="5184776" y="2471738"/>
              <a:ext cx="98425" cy="26988"/>
            </a:xfrm>
            <a:custGeom>
              <a:avLst/>
              <a:gdLst>
                <a:gd name="T0" fmla="*/ 28 w 33"/>
                <a:gd name="T1" fmla="*/ 0 h 9"/>
                <a:gd name="T2" fmla="*/ 4 w 33"/>
                <a:gd name="T3" fmla="*/ 0 h 9"/>
                <a:gd name="T4" fmla="*/ 0 w 33"/>
                <a:gd name="T5" fmla="*/ 4 h 9"/>
                <a:gd name="T6" fmla="*/ 4 w 33"/>
                <a:gd name="T7" fmla="*/ 9 h 9"/>
                <a:gd name="T8" fmla="*/ 28 w 33"/>
                <a:gd name="T9" fmla="*/ 9 h 9"/>
                <a:gd name="T10" fmla="*/ 33 w 33"/>
                <a:gd name="T11" fmla="*/ 4 h 9"/>
                <a:gd name="T12" fmla="*/ 28 w 33"/>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28" y="0"/>
                  </a:moveTo>
                  <a:cubicBezTo>
                    <a:pt x="4" y="0"/>
                    <a:pt x="4" y="0"/>
                    <a:pt x="4" y="0"/>
                  </a:cubicBezTo>
                  <a:cubicBezTo>
                    <a:pt x="2" y="0"/>
                    <a:pt x="0" y="2"/>
                    <a:pt x="0" y="4"/>
                  </a:cubicBezTo>
                  <a:cubicBezTo>
                    <a:pt x="0" y="7"/>
                    <a:pt x="2" y="9"/>
                    <a:pt x="4" y="9"/>
                  </a:cubicBezTo>
                  <a:cubicBezTo>
                    <a:pt x="28" y="9"/>
                    <a:pt x="28" y="9"/>
                    <a:pt x="28" y="9"/>
                  </a:cubicBezTo>
                  <a:cubicBezTo>
                    <a:pt x="31" y="9"/>
                    <a:pt x="33" y="7"/>
                    <a:pt x="33" y="4"/>
                  </a:cubicBezTo>
                  <a:cubicBezTo>
                    <a:pt x="33" y="2"/>
                    <a:pt x="31" y="0"/>
                    <a:pt x="28" y="0"/>
                  </a:cubicBezTo>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5" name="ïṡliḓe"/>
            <p:cNvSpPr/>
            <p:nvPr/>
          </p:nvSpPr>
          <p:spPr bwMode="auto">
            <a:xfrm>
              <a:off x="5192713" y="2559051"/>
              <a:ext cx="201613" cy="19050"/>
            </a:xfrm>
            <a:custGeom>
              <a:avLst/>
              <a:gdLst>
                <a:gd name="T0" fmla="*/ 67 w 67"/>
                <a:gd name="T1" fmla="*/ 0 h 6"/>
                <a:gd name="T2" fmla="*/ 3 w 67"/>
                <a:gd name="T3" fmla="*/ 0 h 6"/>
                <a:gd name="T4" fmla="*/ 0 w 67"/>
                <a:gd name="T5" fmla="*/ 3 h 6"/>
                <a:gd name="T6" fmla="*/ 3 w 67"/>
                <a:gd name="T7" fmla="*/ 6 h 6"/>
                <a:gd name="T8" fmla="*/ 61 w 67"/>
                <a:gd name="T9" fmla="*/ 6 h 6"/>
                <a:gd name="T10" fmla="*/ 67 w 67"/>
                <a:gd name="T11" fmla="*/ 0 h 6"/>
              </a:gdLst>
              <a:ahLst/>
              <a:cxnLst>
                <a:cxn ang="0">
                  <a:pos x="T0" y="T1"/>
                </a:cxn>
                <a:cxn ang="0">
                  <a:pos x="T2" y="T3"/>
                </a:cxn>
                <a:cxn ang="0">
                  <a:pos x="T4" y="T5"/>
                </a:cxn>
                <a:cxn ang="0">
                  <a:pos x="T6" y="T7"/>
                </a:cxn>
                <a:cxn ang="0">
                  <a:pos x="T8" y="T9"/>
                </a:cxn>
                <a:cxn ang="0">
                  <a:pos x="T10" y="T11"/>
                </a:cxn>
              </a:cxnLst>
              <a:rect l="0" t="0" r="r" b="b"/>
              <a:pathLst>
                <a:path w="67" h="6">
                  <a:moveTo>
                    <a:pt x="67" y="0"/>
                  </a:moveTo>
                  <a:cubicBezTo>
                    <a:pt x="3" y="0"/>
                    <a:pt x="3" y="0"/>
                    <a:pt x="3" y="0"/>
                  </a:cubicBezTo>
                  <a:cubicBezTo>
                    <a:pt x="2" y="0"/>
                    <a:pt x="0" y="1"/>
                    <a:pt x="0" y="3"/>
                  </a:cubicBezTo>
                  <a:cubicBezTo>
                    <a:pt x="0" y="4"/>
                    <a:pt x="2" y="6"/>
                    <a:pt x="3" y="6"/>
                  </a:cubicBezTo>
                  <a:cubicBezTo>
                    <a:pt x="61" y="6"/>
                    <a:pt x="61" y="6"/>
                    <a:pt x="61" y="6"/>
                  </a:cubicBezTo>
                  <a:cubicBezTo>
                    <a:pt x="67" y="0"/>
                    <a:pt x="67" y="0"/>
                    <a:pt x="67" y="0"/>
                  </a:cubicBezTo>
                </a:path>
              </a:pathLst>
            </a:custGeom>
            <a:solidFill>
              <a:srgbClr val="86ED7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6" name="iṩļiḋé"/>
            <p:cNvSpPr/>
            <p:nvPr/>
          </p:nvSpPr>
          <p:spPr bwMode="auto">
            <a:xfrm>
              <a:off x="5373688" y="2430463"/>
              <a:ext cx="227013" cy="147638"/>
            </a:xfrm>
            <a:custGeom>
              <a:avLst/>
              <a:gdLst>
                <a:gd name="T0" fmla="*/ 143 w 143"/>
                <a:gd name="T1" fmla="*/ 93 h 93"/>
                <a:gd name="T2" fmla="*/ 2 w 143"/>
                <a:gd name="T3" fmla="*/ 93 h 93"/>
                <a:gd name="T4" fmla="*/ 0 w 143"/>
                <a:gd name="T5" fmla="*/ 93 h 93"/>
                <a:gd name="T6" fmla="*/ 143 w 143"/>
                <a:gd name="T7" fmla="*/ 93 h 93"/>
                <a:gd name="T8" fmla="*/ 143 w 143"/>
                <a:gd name="T9" fmla="*/ 93 h 93"/>
                <a:gd name="T10" fmla="*/ 143 w 143"/>
                <a:gd name="T11" fmla="*/ 43 h 93"/>
                <a:gd name="T12" fmla="*/ 50 w 143"/>
                <a:gd name="T13" fmla="*/ 43 h 93"/>
                <a:gd name="T14" fmla="*/ 13 w 143"/>
                <a:gd name="T15" fmla="*/ 81 h 93"/>
                <a:gd name="T16" fmla="*/ 143 w 143"/>
                <a:gd name="T17" fmla="*/ 81 h 93"/>
                <a:gd name="T18" fmla="*/ 143 w 143"/>
                <a:gd name="T19" fmla="*/ 43 h 93"/>
                <a:gd name="T20" fmla="*/ 143 w 143"/>
                <a:gd name="T21" fmla="*/ 0 h 93"/>
                <a:gd name="T22" fmla="*/ 93 w 143"/>
                <a:gd name="T23" fmla="*/ 0 h 93"/>
                <a:gd name="T24" fmla="*/ 69 w 143"/>
                <a:gd name="T25" fmla="*/ 26 h 93"/>
                <a:gd name="T26" fmla="*/ 143 w 143"/>
                <a:gd name="T27" fmla="*/ 26 h 93"/>
                <a:gd name="T28" fmla="*/ 143 w 143"/>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93">
                  <a:moveTo>
                    <a:pt x="143" y="93"/>
                  </a:moveTo>
                  <a:lnTo>
                    <a:pt x="2" y="93"/>
                  </a:lnTo>
                  <a:lnTo>
                    <a:pt x="0" y="93"/>
                  </a:lnTo>
                  <a:lnTo>
                    <a:pt x="143" y="93"/>
                  </a:lnTo>
                  <a:lnTo>
                    <a:pt x="143" y="93"/>
                  </a:lnTo>
                  <a:close/>
                  <a:moveTo>
                    <a:pt x="143" y="43"/>
                  </a:moveTo>
                  <a:lnTo>
                    <a:pt x="50" y="43"/>
                  </a:lnTo>
                  <a:lnTo>
                    <a:pt x="13" y="81"/>
                  </a:lnTo>
                  <a:lnTo>
                    <a:pt x="143" y="81"/>
                  </a:lnTo>
                  <a:lnTo>
                    <a:pt x="143" y="43"/>
                  </a:lnTo>
                  <a:close/>
                  <a:moveTo>
                    <a:pt x="143" y="0"/>
                  </a:moveTo>
                  <a:lnTo>
                    <a:pt x="93" y="0"/>
                  </a:lnTo>
                  <a:lnTo>
                    <a:pt x="69" y="26"/>
                  </a:lnTo>
                  <a:lnTo>
                    <a:pt x="143" y="26"/>
                  </a:lnTo>
                  <a:lnTo>
                    <a:pt x="143" y="0"/>
                  </a:lnTo>
                  <a:close/>
                </a:path>
              </a:pathLst>
            </a:custGeom>
            <a:solidFill>
              <a:srgbClr val="2981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7" name="îṩļîdé"/>
            <p:cNvSpPr/>
            <p:nvPr/>
          </p:nvSpPr>
          <p:spPr bwMode="auto">
            <a:xfrm>
              <a:off x="5373688" y="2430463"/>
              <a:ext cx="227013" cy="147638"/>
            </a:xfrm>
            <a:custGeom>
              <a:avLst/>
              <a:gdLst>
                <a:gd name="T0" fmla="*/ 143 w 143"/>
                <a:gd name="T1" fmla="*/ 93 h 93"/>
                <a:gd name="T2" fmla="*/ 2 w 143"/>
                <a:gd name="T3" fmla="*/ 93 h 93"/>
                <a:gd name="T4" fmla="*/ 0 w 143"/>
                <a:gd name="T5" fmla="*/ 93 h 93"/>
                <a:gd name="T6" fmla="*/ 143 w 143"/>
                <a:gd name="T7" fmla="*/ 93 h 93"/>
                <a:gd name="T8" fmla="*/ 143 w 143"/>
                <a:gd name="T9" fmla="*/ 93 h 93"/>
                <a:gd name="T10" fmla="*/ 143 w 143"/>
                <a:gd name="T11" fmla="*/ 43 h 93"/>
                <a:gd name="T12" fmla="*/ 50 w 143"/>
                <a:gd name="T13" fmla="*/ 43 h 93"/>
                <a:gd name="T14" fmla="*/ 13 w 143"/>
                <a:gd name="T15" fmla="*/ 81 h 93"/>
                <a:gd name="T16" fmla="*/ 143 w 143"/>
                <a:gd name="T17" fmla="*/ 81 h 93"/>
                <a:gd name="T18" fmla="*/ 143 w 143"/>
                <a:gd name="T19" fmla="*/ 43 h 93"/>
                <a:gd name="T20" fmla="*/ 143 w 143"/>
                <a:gd name="T21" fmla="*/ 0 h 93"/>
                <a:gd name="T22" fmla="*/ 93 w 143"/>
                <a:gd name="T23" fmla="*/ 0 h 93"/>
                <a:gd name="T24" fmla="*/ 69 w 143"/>
                <a:gd name="T25" fmla="*/ 26 h 93"/>
                <a:gd name="T26" fmla="*/ 143 w 143"/>
                <a:gd name="T27" fmla="*/ 26 h 93"/>
                <a:gd name="T28" fmla="*/ 143 w 143"/>
                <a:gd name="T2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3" h="93">
                  <a:moveTo>
                    <a:pt x="143" y="93"/>
                  </a:moveTo>
                  <a:lnTo>
                    <a:pt x="2" y="93"/>
                  </a:lnTo>
                  <a:lnTo>
                    <a:pt x="0" y="93"/>
                  </a:lnTo>
                  <a:lnTo>
                    <a:pt x="143" y="93"/>
                  </a:lnTo>
                  <a:lnTo>
                    <a:pt x="143" y="93"/>
                  </a:lnTo>
                  <a:moveTo>
                    <a:pt x="143" y="43"/>
                  </a:moveTo>
                  <a:lnTo>
                    <a:pt x="50" y="43"/>
                  </a:lnTo>
                  <a:lnTo>
                    <a:pt x="13" y="81"/>
                  </a:lnTo>
                  <a:lnTo>
                    <a:pt x="143" y="81"/>
                  </a:lnTo>
                  <a:lnTo>
                    <a:pt x="143" y="43"/>
                  </a:lnTo>
                  <a:moveTo>
                    <a:pt x="143" y="0"/>
                  </a:moveTo>
                  <a:lnTo>
                    <a:pt x="93" y="0"/>
                  </a:lnTo>
                  <a:lnTo>
                    <a:pt x="69" y="26"/>
                  </a:lnTo>
                  <a:lnTo>
                    <a:pt x="143" y="26"/>
                  </a:lnTo>
                  <a:lnTo>
                    <a:pt x="1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8" name="is1ïḋè"/>
            <p:cNvSpPr/>
            <p:nvPr/>
          </p:nvSpPr>
          <p:spPr bwMode="auto">
            <a:xfrm>
              <a:off x="5453063" y="2471738"/>
              <a:ext cx="147638" cy="26988"/>
            </a:xfrm>
            <a:custGeom>
              <a:avLst/>
              <a:gdLst>
                <a:gd name="T0" fmla="*/ 93 w 93"/>
                <a:gd name="T1" fmla="*/ 0 h 17"/>
                <a:gd name="T2" fmla="*/ 19 w 93"/>
                <a:gd name="T3" fmla="*/ 0 h 17"/>
                <a:gd name="T4" fmla="*/ 0 w 93"/>
                <a:gd name="T5" fmla="*/ 17 h 17"/>
                <a:gd name="T6" fmla="*/ 93 w 93"/>
                <a:gd name="T7" fmla="*/ 17 h 17"/>
                <a:gd name="T8" fmla="*/ 93 w 93"/>
                <a:gd name="T9" fmla="*/ 0 h 17"/>
              </a:gdLst>
              <a:ahLst/>
              <a:cxnLst>
                <a:cxn ang="0">
                  <a:pos x="T0" y="T1"/>
                </a:cxn>
                <a:cxn ang="0">
                  <a:pos x="T2" y="T3"/>
                </a:cxn>
                <a:cxn ang="0">
                  <a:pos x="T4" y="T5"/>
                </a:cxn>
                <a:cxn ang="0">
                  <a:pos x="T6" y="T7"/>
                </a:cxn>
                <a:cxn ang="0">
                  <a:pos x="T8" y="T9"/>
                </a:cxn>
              </a:cxnLst>
              <a:rect l="0" t="0" r="r" b="b"/>
              <a:pathLst>
                <a:path w="93" h="17">
                  <a:moveTo>
                    <a:pt x="93" y="0"/>
                  </a:moveTo>
                  <a:lnTo>
                    <a:pt x="19" y="0"/>
                  </a:lnTo>
                  <a:lnTo>
                    <a:pt x="0" y="17"/>
                  </a:lnTo>
                  <a:lnTo>
                    <a:pt x="93" y="17"/>
                  </a:lnTo>
                  <a:lnTo>
                    <a:pt x="93" y="0"/>
                  </a:lnTo>
                  <a:close/>
                </a:path>
              </a:pathLst>
            </a:custGeom>
            <a:solidFill>
              <a:srgbClr val="54E5F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29" name="íṥľíḓè"/>
            <p:cNvSpPr/>
            <p:nvPr/>
          </p:nvSpPr>
          <p:spPr bwMode="auto">
            <a:xfrm>
              <a:off x="5453063" y="2471738"/>
              <a:ext cx="147638" cy="26988"/>
            </a:xfrm>
            <a:custGeom>
              <a:avLst/>
              <a:gdLst>
                <a:gd name="T0" fmla="*/ 93 w 93"/>
                <a:gd name="T1" fmla="*/ 0 h 17"/>
                <a:gd name="T2" fmla="*/ 19 w 93"/>
                <a:gd name="T3" fmla="*/ 0 h 17"/>
                <a:gd name="T4" fmla="*/ 0 w 93"/>
                <a:gd name="T5" fmla="*/ 17 h 17"/>
                <a:gd name="T6" fmla="*/ 93 w 93"/>
                <a:gd name="T7" fmla="*/ 17 h 17"/>
                <a:gd name="T8" fmla="*/ 93 w 93"/>
                <a:gd name="T9" fmla="*/ 0 h 17"/>
              </a:gdLst>
              <a:ahLst/>
              <a:cxnLst>
                <a:cxn ang="0">
                  <a:pos x="T0" y="T1"/>
                </a:cxn>
                <a:cxn ang="0">
                  <a:pos x="T2" y="T3"/>
                </a:cxn>
                <a:cxn ang="0">
                  <a:pos x="T4" y="T5"/>
                </a:cxn>
                <a:cxn ang="0">
                  <a:pos x="T6" y="T7"/>
                </a:cxn>
                <a:cxn ang="0">
                  <a:pos x="T8" y="T9"/>
                </a:cxn>
              </a:cxnLst>
              <a:rect l="0" t="0" r="r" b="b"/>
              <a:pathLst>
                <a:path w="93" h="17">
                  <a:moveTo>
                    <a:pt x="93" y="0"/>
                  </a:moveTo>
                  <a:lnTo>
                    <a:pt x="19" y="0"/>
                  </a:lnTo>
                  <a:lnTo>
                    <a:pt x="0" y="17"/>
                  </a:lnTo>
                  <a:lnTo>
                    <a:pt x="93" y="17"/>
                  </a:lnTo>
                  <a:lnTo>
                    <a:pt x="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0" name="ïṧlîďê"/>
            <p:cNvSpPr/>
            <p:nvPr/>
          </p:nvSpPr>
          <p:spPr bwMode="auto">
            <a:xfrm>
              <a:off x="5376863" y="2559051"/>
              <a:ext cx="223838" cy="19050"/>
            </a:xfrm>
            <a:custGeom>
              <a:avLst/>
              <a:gdLst>
                <a:gd name="T0" fmla="*/ 141 w 141"/>
                <a:gd name="T1" fmla="*/ 0 h 12"/>
                <a:gd name="T2" fmla="*/ 11 w 141"/>
                <a:gd name="T3" fmla="*/ 0 h 12"/>
                <a:gd name="T4" fmla="*/ 0 w 141"/>
                <a:gd name="T5" fmla="*/ 12 h 12"/>
                <a:gd name="T6" fmla="*/ 141 w 141"/>
                <a:gd name="T7" fmla="*/ 12 h 12"/>
                <a:gd name="T8" fmla="*/ 141 w 141"/>
                <a:gd name="T9" fmla="*/ 0 h 12"/>
              </a:gdLst>
              <a:ahLst/>
              <a:cxnLst>
                <a:cxn ang="0">
                  <a:pos x="T0" y="T1"/>
                </a:cxn>
                <a:cxn ang="0">
                  <a:pos x="T2" y="T3"/>
                </a:cxn>
                <a:cxn ang="0">
                  <a:pos x="T4" y="T5"/>
                </a:cxn>
                <a:cxn ang="0">
                  <a:pos x="T6" y="T7"/>
                </a:cxn>
                <a:cxn ang="0">
                  <a:pos x="T8" y="T9"/>
                </a:cxn>
              </a:cxnLst>
              <a:rect l="0" t="0" r="r" b="b"/>
              <a:pathLst>
                <a:path w="141" h="12">
                  <a:moveTo>
                    <a:pt x="141" y="0"/>
                  </a:moveTo>
                  <a:lnTo>
                    <a:pt x="11" y="0"/>
                  </a:lnTo>
                  <a:lnTo>
                    <a:pt x="0" y="12"/>
                  </a:lnTo>
                  <a:lnTo>
                    <a:pt x="141" y="12"/>
                  </a:lnTo>
                  <a:lnTo>
                    <a:pt x="141" y="0"/>
                  </a:lnTo>
                  <a:close/>
                </a:path>
              </a:pathLst>
            </a:custGeom>
            <a:solidFill>
              <a:srgbClr val="79E58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1" name="î$ľïḍè"/>
            <p:cNvSpPr/>
            <p:nvPr/>
          </p:nvSpPr>
          <p:spPr bwMode="auto">
            <a:xfrm>
              <a:off x="5376863" y="2559051"/>
              <a:ext cx="223838" cy="19050"/>
            </a:xfrm>
            <a:custGeom>
              <a:avLst/>
              <a:gdLst>
                <a:gd name="T0" fmla="*/ 141 w 141"/>
                <a:gd name="T1" fmla="*/ 0 h 12"/>
                <a:gd name="T2" fmla="*/ 11 w 141"/>
                <a:gd name="T3" fmla="*/ 0 h 12"/>
                <a:gd name="T4" fmla="*/ 0 w 141"/>
                <a:gd name="T5" fmla="*/ 12 h 12"/>
                <a:gd name="T6" fmla="*/ 141 w 141"/>
                <a:gd name="T7" fmla="*/ 12 h 12"/>
                <a:gd name="T8" fmla="*/ 141 w 141"/>
                <a:gd name="T9" fmla="*/ 0 h 12"/>
              </a:gdLst>
              <a:ahLst/>
              <a:cxnLst>
                <a:cxn ang="0">
                  <a:pos x="T0" y="T1"/>
                </a:cxn>
                <a:cxn ang="0">
                  <a:pos x="T2" y="T3"/>
                </a:cxn>
                <a:cxn ang="0">
                  <a:pos x="T4" y="T5"/>
                </a:cxn>
                <a:cxn ang="0">
                  <a:pos x="T6" y="T7"/>
                </a:cxn>
                <a:cxn ang="0">
                  <a:pos x="T8" y="T9"/>
                </a:cxn>
              </a:cxnLst>
              <a:rect l="0" t="0" r="r" b="b"/>
              <a:pathLst>
                <a:path w="141" h="12">
                  <a:moveTo>
                    <a:pt x="141" y="0"/>
                  </a:moveTo>
                  <a:lnTo>
                    <a:pt x="11" y="0"/>
                  </a:lnTo>
                  <a:lnTo>
                    <a:pt x="0" y="12"/>
                  </a:lnTo>
                  <a:lnTo>
                    <a:pt x="141" y="12"/>
                  </a:lnTo>
                  <a:lnTo>
                    <a:pt x="1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2" name="iSḻîḍê"/>
            <p:cNvSpPr/>
            <p:nvPr/>
          </p:nvSpPr>
          <p:spPr bwMode="auto">
            <a:xfrm>
              <a:off x="5078413" y="2039938"/>
              <a:ext cx="522288" cy="188913"/>
            </a:xfrm>
            <a:custGeom>
              <a:avLst/>
              <a:gdLst>
                <a:gd name="T0" fmla="*/ 173 w 173"/>
                <a:gd name="T1" fmla="*/ 0 h 63"/>
                <a:gd name="T2" fmla="*/ 0 w 173"/>
                <a:gd name="T3" fmla="*/ 0 h 63"/>
                <a:gd name="T4" fmla="*/ 0 w 173"/>
                <a:gd name="T5" fmla="*/ 63 h 63"/>
                <a:gd name="T6" fmla="*/ 5 w 173"/>
                <a:gd name="T7" fmla="*/ 63 h 63"/>
                <a:gd name="T8" fmla="*/ 173 w 173"/>
                <a:gd name="T9" fmla="*/ 63 h 63"/>
                <a:gd name="T10" fmla="*/ 173 w 173"/>
                <a:gd name="T11" fmla="*/ 0 h 63"/>
              </a:gdLst>
              <a:ahLst/>
              <a:cxnLst>
                <a:cxn ang="0">
                  <a:pos x="T0" y="T1"/>
                </a:cxn>
                <a:cxn ang="0">
                  <a:pos x="T2" y="T3"/>
                </a:cxn>
                <a:cxn ang="0">
                  <a:pos x="T4" y="T5"/>
                </a:cxn>
                <a:cxn ang="0">
                  <a:pos x="T6" y="T7"/>
                </a:cxn>
                <a:cxn ang="0">
                  <a:pos x="T8" y="T9"/>
                </a:cxn>
                <a:cxn ang="0">
                  <a:pos x="T10" y="T11"/>
                </a:cxn>
              </a:cxnLst>
              <a:rect l="0" t="0" r="r" b="b"/>
              <a:pathLst>
                <a:path w="173" h="63">
                  <a:moveTo>
                    <a:pt x="173" y="0"/>
                  </a:moveTo>
                  <a:cubicBezTo>
                    <a:pt x="0" y="0"/>
                    <a:pt x="0" y="0"/>
                    <a:pt x="0" y="0"/>
                  </a:cubicBezTo>
                  <a:cubicBezTo>
                    <a:pt x="0" y="63"/>
                    <a:pt x="0" y="63"/>
                    <a:pt x="0" y="63"/>
                  </a:cubicBezTo>
                  <a:cubicBezTo>
                    <a:pt x="2" y="63"/>
                    <a:pt x="3" y="63"/>
                    <a:pt x="5" y="63"/>
                  </a:cubicBezTo>
                  <a:cubicBezTo>
                    <a:pt x="173" y="63"/>
                    <a:pt x="173" y="63"/>
                    <a:pt x="173" y="63"/>
                  </a:cubicBezTo>
                  <a:cubicBezTo>
                    <a:pt x="173" y="0"/>
                    <a:pt x="173" y="0"/>
                    <a:pt x="173" y="0"/>
                  </a:cubicBezTo>
                </a:path>
              </a:pathLst>
            </a:custGeom>
            <a:solidFill>
              <a:srgbClr val="97ED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3" name="îṩlíḍe"/>
            <p:cNvSpPr/>
            <p:nvPr/>
          </p:nvSpPr>
          <p:spPr bwMode="auto">
            <a:xfrm>
              <a:off x="5078413" y="2232026"/>
              <a:ext cx="522288" cy="147638"/>
            </a:xfrm>
            <a:custGeom>
              <a:avLst/>
              <a:gdLst>
                <a:gd name="T0" fmla="*/ 173 w 173"/>
                <a:gd name="T1" fmla="*/ 0 h 49"/>
                <a:gd name="T2" fmla="*/ 5 w 173"/>
                <a:gd name="T3" fmla="*/ 0 h 49"/>
                <a:gd name="T4" fmla="*/ 0 w 173"/>
                <a:gd name="T5" fmla="*/ 1 h 49"/>
                <a:gd name="T6" fmla="*/ 0 w 173"/>
                <a:gd name="T7" fmla="*/ 49 h 49"/>
                <a:gd name="T8" fmla="*/ 13 w 173"/>
                <a:gd name="T9" fmla="*/ 49 h 49"/>
                <a:gd name="T10" fmla="*/ 13 w 173"/>
                <a:gd name="T11" fmla="*/ 30 h 49"/>
                <a:gd name="T12" fmla="*/ 173 w 173"/>
                <a:gd name="T13" fmla="*/ 30 h 49"/>
                <a:gd name="T14" fmla="*/ 173 w 173"/>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49">
                  <a:moveTo>
                    <a:pt x="173" y="0"/>
                  </a:moveTo>
                  <a:cubicBezTo>
                    <a:pt x="5" y="0"/>
                    <a:pt x="5" y="0"/>
                    <a:pt x="5" y="0"/>
                  </a:cubicBezTo>
                  <a:cubicBezTo>
                    <a:pt x="3" y="0"/>
                    <a:pt x="2" y="0"/>
                    <a:pt x="0" y="1"/>
                  </a:cubicBezTo>
                  <a:cubicBezTo>
                    <a:pt x="0" y="49"/>
                    <a:pt x="0" y="49"/>
                    <a:pt x="0" y="49"/>
                  </a:cubicBezTo>
                  <a:cubicBezTo>
                    <a:pt x="13" y="49"/>
                    <a:pt x="13" y="49"/>
                    <a:pt x="13" y="49"/>
                  </a:cubicBezTo>
                  <a:cubicBezTo>
                    <a:pt x="13" y="30"/>
                    <a:pt x="13" y="30"/>
                    <a:pt x="13" y="30"/>
                  </a:cubicBezTo>
                  <a:cubicBezTo>
                    <a:pt x="173" y="30"/>
                    <a:pt x="173" y="30"/>
                    <a:pt x="173" y="30"/>
                  </a:cubicBezTo>
                  <a:cubicBezTo>
                    <a:pt x="173" y="0"/>
                    <a:pt x="173" y="0"/>
                    <a:pt x="173" y="0"/>
                  </a:cubicBezTo>
                </a:path>
              </a:pathLst>
            </a:custGeom>
            <a:solidFill>
              <a:srgbClr val="2BA7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4" name="îş1ïḓe"/>
            <p:cNvSpPr/>
            <p:nvPr/>
          </p:nvSpPr>
          <p:spPr bwMode="auto">
            <a:xfrm>
              <a:off x="5078413" y="2228851"/>
              <a:ext cx="522288" cy="6350"/>
            </a:xfrm>
            <a:custGeom>
              <a:avLst/>
              <a:gdLst>
                <a:gd name="T0" fmla="*/ 173 w 173"/>
                <a:gd name="T1" fmla="*/ 0 h 2"/>
                <a:gd name="T2" fmla="*/ 5 w 173"/>
                <a:gd name="T3" fmla="*/ 0 h 2"/>
                <a:gd name="T4" fmla="*/ 0 w 173"/>
                <a:gd name="T5" fmla="*/ 0 h 2"/>
                <a:gd name="T6" fmla="*/ 0 w 173"/>
                <a:gd name="T7" fmla="*/ 2 h 2"/>
                <a:gd name="T8" fmla="*/ 5 w 173"/>
                <a:gd name="T9" fmla="*/ 1 h 2"/>
                <a:gd name="T10" fmla="*/ 173 w 173"/>
                <a:gd name="T11" fmla="*/ 1 h 2"/>
                <a:gd name="T12" fmla="*/ 173 w 17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73" h="2">
                  <a:moveTo>
                    <a:pt x="173" y="0"/>
                  </a:moveTo>
                  <a:cubicBezTo>
                    <a:pt x="5" y="0"/>
                    <a:pt x="5" y="0"/>
                    <a:pt x="5" y="0"/>
                  </a:cubicBezTo>
                  <a:cubicBezTo>
                    <a:pt x="3" y="0"/>
                    <a:pt x="2" y="0"/>
                    <a:pt x="0" y="0"/>
                  </a:cubicBezTo>
                  <a:cubicBezTo>
                    <a:pt x="0" y="2"/>
                    <a:pt x="0" y="2"/>
                    <a:pt x="0" y="2"/>
                  </a:cubicBezTo>
                  <a:cubicBezTo>
                    <a:pt x="2" y="1"/>
                    <a:pt x="3" y="1"/>
                    <a:pt x="5" y="1"/>
                  </a:cubicBezTo>
                  <a:cubicBezTo>
                    <a:pt x="173" y="1"/>
                    <a:pt x="173" y="1"/>
                    <a:pt x="173" y="1"/>
                  </a:cubicBezTo>
                  <a:cubicBezTo>
                    <a:pt x="173" y="0"/>
                    <a:pt x="173" y="0"/>
                    <a:pt x="173" y="0"/>
                  </a:cubicBezTo>
                </a:path>
              </a:pathLst>
            </a:custGeom>
            <a:solidFill>
              <a:srgbClr val="3DBE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5" name="îṥḷíḋé"/>
            <p:cNvSpPr/>
            <p:nvPr/>
          </p:nvSpPr>
          <p:spPr bwMode="auto">
            <a:xfrm>
              <a:off x="5118101" y="2322513"/>
              <a:ext cx="482600" cy="57150"/>
            </a:xfrm>
            <a:custGeom>
              <a:avLst/>
              <a:gdLst>
                <a:gd name="T0" fmla="*/ 304 w 304"/>
                <a:gd name="T1" fmla="*/ 0 h 36"/>
                <a:gd name="T2" fmla="*/ 0 w 304"/>
                <a:gd name="T3" fmla="*/ 0 h 36"/>
                <a:gd name="T4" fmla="*/ 0 w 304"/>
                <a:gd name="T5" fmla="*/ 36 h 36"/>
                <a:gd name="T6" fmla="*/ 288 w 304"/>
                <a:gd name="T7" fmla="*/ 36 h 36"/>
                <a:gd name="T8" fmla="*/ 304 w 304"/>
                <a:gd name="T9" fmla="*/ 19 h 36"/>
                <a:gd name="T10" fmla="*/ 304 w 304"/>
                <a:gd name="T11" fmla="*/ 0 h 36"/>
              </a:gdLst>
              <a:ahLst/>
              <a:cxnLst>
                <a:cxn ang="0">
                  <a:pos x="T0" y="T1"/>
                </a:cxn>
                <a:cxn ang="0">
                  <a:pos x="T2" y="T3"/>
                </a:cxn>
                <a:cxn ang="0">
                  <a:pos x="T4" y="T5"/>
                </a:cxn>
                <a:cxn ang="0">
                  <a:pos x="T6" y="T7"/>
                </a:cxn>
                <a:cxn ang="0">
                  <a:pos x="T8" y="T9"/>
                </a:cxn>
                <a:cxn ang="0">
                  <a:pos x="T10" y="T11"/>
                </a:cxn>
              </a:cxnLst>
              <a:rect l="0" t="0" r="r" b="b"/>
              <a:pathLst>
                <a:path w="304" h="36">
                  <a:moveTo>
                    <a:pt x="304" y="0"/>
                  </a:moveTo>
                  <a:lnTo>
                    <a:pt x="0" y="0"/>
                  </a:lnTo>
                  <a:lnTo>
                    <a:pt x="0" y="36"/>
                  </a:lnTo>
                  <a:lnTo>
                    <a:pt x="288" y="36"/>
                  </a:lnTo>
                  <a:lnTo>
                    <a:pt x="304" y="19"/>
                  </a:lnTo>
                  <a:lnTo>
                    <a:pt x="304" y="0"/>
                  </a:lnTo>
                  <a:close/>
                </a:path>
              </a:pathLst>
            </a:custGeom>
            <a:solidFill>
              <a:srgbClr val="257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6" name="íSļîḋê"/>
            <p:cNvSpPr/>
            <p:nvPr/>
          </p:nvSpPr>
          <p:spPr bwMode="auto">
            <a:xfrm>
              <a:off x="5118101" y="2322513"/>
              <a:ext cx="482600" cy="57150"/>
            </a:xfrm>
            <a:custGeom>
              <a:avLst/>
              <a:gdLst>
                <a:gd name="T0" fmla="*/ 304 w 304"/>
                <a:gd name="T1" fmla="*/ 0 h 36"/>
                <a:gd name="T2" fmla="*/ 0 w 304"/>
                <a:gd name="T3" fmla="*/ 0 h 36"/>
                <a:gd name="T4" fmla="*/ 0 w 304"/>
                <a:gd name="T5" fmla="*/ 36 h 36"/>
                <a:gd name="T6" fmla="*/ 288 w 304"/>
                <a:gd name="T7" fmla="*/ 36 h 36"/>
                <a:gd name="T8" fmla="*/ 304 w 304"/>
                <a:gd name="T9" fmla="*/ 19 h 36"/>
                <a:gd name="T10" fmla="*/ 304 w 304"/>
                <a:gd name="T11" fmla="*/ 0 h 36"/>
              </a:gdLst>
              <a:ahLst/>
              <a:cxnLst>
                <a:cxn ang="0">
                  <a:pos x="T0" y="T1"/>
                </a:cxn>
                <a:cxn ang="0">
                  <a:pos x="T2" y="T3"/>
                </a:cxn>
                <a:cxn ang="0">
                  <a:pos x="T4" y="T5"/>
                </a:cxn>
                <a:cxn ang="0">
                  <a:pos x="T6" y="T7"/>
                </a:cxn>
                <a:cxn ang="0">
                  <a:pos x="T8" y="T9"/>
                </a:cxn>
                <a:cxn ang="0">
                  <a:pos x="T10" y="T11"/>
                </a:cxn>
              </a:cxnLst>
              <a:rect l="0" t="0" r="r" b="b"/>
              <a:pathLst>
                <a:path w="304" h="36">
                  <a:moveTo>
                    <a:pt x="304" y="0"/>
                  </a:moveTo>
                  <a:lnTo>
                    <a:pt x="0" y="0"/>
                  </a:lnTo>
                  <a:lnTo>
                    <a:pt x="0" y="36"/>
                  </a:lnTo>
                  <a:lnTo>
                    <a:pt x="288" y="36"/>
                  </a:lnTo>
                  <a:lnTo>
                    <a:pt x="304" y="19"/>
                  </a:lnTo>
                  <a:lnTo>
                    <a:pt x="3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7" name="iṡḷîḑe"/>
            <p:cNvSpPr/>
            <p:nvPr/>
          </p:nvSpPr>
          <p:spPr bwMode="auto">
            <a:xfrm>
              <a:off x="5575301" y="2352676"/>
              <a:ext cx="25400" cy="26988"/>
            </a:xfrm>
            <a:custGeom>
              <a:avLst/>
              <a:gdLst>
                <a:gd name="T0" fmla="*/ 16 w 16"/>
                <a:gd name="T1" fmla="*/ 0 h 17"/>
                <a:gd name="T2" fmla="*/ 0 w 16"/>
                <a:gd name="T3" fmla="*/ 17 h 17"/>
                <a:gd name="T4" fmla="*/ 16 w 16"/>
                <a:gd name="T5" fmla="*/ 17 h 17"/>
                <a:gd name="T6" fmla="*/ 16 w 16"/>
                <a:gd name="T7" fmla="*/ 0 h 17"/>
              </a:gdLst>
              <a:ahLst/>
              <a:cxnLst>
                <a:cxn ang="0">
                  <a:pos x="T0" y="T1"/>
                </a:cxn>
                <a:cxn ang="0">
                  <a:pos x="T2" y="T3"/>
                </a:cxn>
                <a:cxn ang="0">
                  <a:pos x="T4" y="T5"/>
                </a:cxn>
                <a:cxn ang="0">
                  <a:pos x="T6" y="T7"/>
                </a:cxn>
              </a:cxnLst>
              <a:rect l="0" t="0" r="r" b="b"/>
              <a:pathLst>
                <a:path w="16" h="17">
                  <a:moveTo>
                    <a:pt x="16" y="0"/>
                  </a:moveTo>
                  <a:lnTo>
                    <a:pt x="0" y="17"/>
                  </a:lnTo>
                  <a:lnTo>
                    <a:pt x="16" y="17"/>
                  </a:lnTo>
                  <a:lnTo>
                    <a:pt x="16" y="0"/>
                  </a:lnTo>
                  <a:close/>
                </a:path>
              </a:pathLst>
            </a:custGeom>
            <a:solidFill>
              <a:srgbClr val="2981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8" name="îṧ1íḓè"/>
            <p:cNvSpPr/>
            <p:nvPr/>
          </p:nvSpPr>
          <p:spPr bwMode="auto">
            <a:xfrm>
              <a:off x="5575301" y="2352676"/>
              <a:ext cx="25400" cy="26988"/>
            </a:xfrm>
            <a:custGeom>
              <a:avLst/>
              <a:gdLst>
                <a:gd name="T0" fmla="*/ 16 w 16"/>
                <a:gd name="T1" fmla="*/ 0 h 17"/>
                <a:gd name="T2" fmla="*/ 0 w 16"/>
                <a:gd name="T3" fmla="*/ 17 h 17"/>
                <a:gd name="T4" fmla="*/ 16 w 16"/>
                <a:gd name="T5" fmla="*/ 17 h 17"/>
                <a:gd name="T6" fmla="*/ 16 w 16"/>
                <a:gd name="T7" fmla="*/ 0 h 17"/>
              </a:gdLst>
              <a:ahLst/>
              <a:cxnLst>
                <a:cxn ang="0">
                  <a:pos x="T0" y="T1"/>
                </a:cxn>
                <a:cxn ang="0">
                  <a:pos x="T2" y="T3"/>
                </a:cxn>
                <a:cxn ang="0">
                  <a:pos x="T4" y="T5"/>
                </a:cxn>
                <a:cxn ang="0">
                  <a:pos x="T6" y="T7"/>
                </a:cxn>
              </a:cxnLst>
              <a:rect l="0" t="0" r="r" b="b"/>
              <a:pathLst>
                <a:path w="16" h="17">
                  <a:moveTo>
                    <a:pt x="16" y="0"/>
                  </a:moveTo>
                  <a:lnTo>
                    <a:pt x="0" y="17"/>
                  </a:lnTo>
                  <a:lnTo>
                    <a:pt x="16" y="17"/>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39" name="ïṣľídê"/>
            <p:cNvSpPr/>
            <p:nvPr/>
          </p:nvSpPr>
          <p:spPr bwMode="auto">
            <a:xfrm>
              <a:off x="3897313" y="1620838"/>
              <a:ext cx="1798638" cy="180975"/>
            </a:xfrm>
            <a:custGeom>
              <a:avLst/>
              <a:gdLst>
                <a:gd name="T0" fmla="*/ 522 w 597"/>
                <a:gd name="T1" fmla="*/ 3 h 60"/>
                <a:gd name="T2" fmla="*/ 329 w 597"/>
                <a:gd name="T3" fmla="*/ 3 h 60"/>
                <a:gd name="T4" fmla="*/ 329 w 597"/>
                <a:gd name="T5" fmla="*/ 10 h 60"/>
                <a:gd name="T6" fmla="*/ 320 w 597"/>
                <a:gd name="T7" fmla="*/ 19 h 60"/>
                <a:gd name="T8" fmla="*/ 281 w 597"/>
                <a:gd name="T9" fmla="*/ 19 h 60"/>
                <a:gd name="T10" fmla="*/ 271 w 597"/>
                <a:gd name="T11" fmla="*/ 10 h 60"/>
                <a:gd name="T12" fmla="*/ 271 w 597"/>
                <a:gd name="T13" fmla="*/ 3 h 60"/>
                <a:gd name="T14" fmla="*/ 113 w 597"/>
                <a:gd name="T15" fmla="*/ 3 h 60"/>
                <a:gd name="T16" fmla="*/ 104 w 597"/>
                <a:gd name="T17" fmla="*/ 30 h 60"/>
                <a:gd name="T18" fmla="*/ 105 w 597"/>
                <a:gd name="T19" fmla="*/ 37 h 60"/>
                <a:gd name="T20" fmla="*/ 525 w 597"/>
                <a:gd name="T21" fmla="*/ 37 h 60"/>
                <a:gd name="T22" fmla="*/ 526 w 597"/>
                <a:gd name="T23" fmla="*/ 25 h 60"/>
                <a:gd name="T24" fmla="*/ 522 w 597"/>
                <a:gd name="T25" fmla="*/ 3 h 60"/>
                <a:gd name="T26" fmla="*/ 24 w 597"/>
                <a:gd name="T27" fmla="*/ 41 h 60"/>
                <a:gd name="T28" fmla="*/ 12 w 597"/>
                <a:gd name="T29" fmla="*/ 29 h 60"/>
                <a:gd name="T30" fmla="*/ 24 w 597"/>
                <a:gd name="T31" fmla="*/ 16 h 60"/>
                <a:gd name="T32" fmla="*/ 36 w 597"/>
                <a:gd name="T33" fmla="*/ 29 h 60"/>
                <a:gd name="T34" fmla="*/ 24 w 597"/>
                <a:gd name="T35" fmla="*/ 41 h 60"/>
                <a:gd name="T36" fmla="*/ 53 w 597"/>
                <a:gd name="T37" fmla="*/ 41 h 60"/>
                <a:gd name="T38" fmla="*/ 41 w 597"/>
                <a:gd name="T39" fmla="*/ 29 h 60"/>
                <a:gd name="T40" fmla="*/ 53 w 597"/>
                <a:gd name="T41" fmla="*/ 16 h 60"/>
                <a:gd name="T42" fmla="*/ 66 w 597"/>
                <a:gd name="T43" fmla="*/ 29 h 60"/>
                <a:gd name="T44" fmla="*/ 53 w 597"/>
                <a:gd name="T45" fmla="*/ 41 h 60"/>
                <a:gd name="T46" fmla="*/ 82 w 597"/>
                <a:gd name="T47" fmla="*/ 41 h 60"/>
                <a:gd name="T48" fmla="*/ 70 w 597"/>
                <a:gd name="T49" fmla="*/ 29 h 60"/>
                <a:gd name="T50" fmla="*/ 82 w 597"/>
                <a:gd name="T51" fmla="*/ 16 h 60"/>
                <a:gd name="T52" fmla="*/ 95 w 597"/>
                <a:gd name="T53" fmla="*/ 29 h 60"/>
                <a:gd name="T54" fmla="*/ 82 w 597"/>
                <a:gd name="T55" fmla="*/ 41 h 60"/>
                <a:gd name="T56" fmla="*/ 597 w 597"/>
                <a:gd name="T57" fmla="*/ 0 h 60"/>
                <a:gd name="T58" fmla="*/ 527 w 597"/>
                <a:gd name="T59" fmla="*/ 0 h 60"/>
                <a:gd name="T60" fmla="*/ 527 w 597"/>
                <a:gd name="T61" fmla="*/ 0 h 60"/>
                <a:gd name="T62" fmla="*/ 597 w 597"/>
                <a:gd name="T63" fmla="*/ 0 h 60"/>
                <a:gd name="T64" fmla="*/ 597 w 597"/>
                <a:gd name="T65" fmla="*/ 3 h 60"/>
                <a:gd name="T66" fmla="*/ 528 w 597"/>
                <a:gd name="T67" fmla="*/ 3 h 60"/>
                <a:gd name="T68" fmla="*/ 531 w 597"/>
                <a:gd name="T69" fmla="*/ 25 h 60"/>
                <a:gd name="T70" fmla="*/ 530 w 597"/>
                <a:gd name="T71" fmla="*/ 40 h 60"/>
                <a:gd name="T72" fmla="*/ 529 w 597"/>
                <a:gd name="T73" fmla="*/ 42 h 60"/>
                <a:gd name="T74" fmla="*/ 101 w 597"/>
                <a:gd name="T75" fmla="*/ 42 h 60"/>
                <a:gd name="T76" fmla="*/ 100 w 597"/>
                <a:gd name="T77" fmla="*/ 40 h 60"/>
                <a:gd name="T78" fmla="*/ 99 w 597"/>
                <a:gd name="T79" fmla="*/ 30 h 60"/>
                <a:gd name="T80" fmla="*/ 107 w 597"/>
                <a:gd name="T81" fmla="*/ 3 h 60"/>
                <a:gd name="T82" fmla="*/ 0 w 597"/>
                <a:gd name="T83" fmla="*/ 3 h 60"/>
                <a:gd name="T84" fmla="*/ 0 w 597"/>
                <a:gd name="T85" fmla="*/ 60 h 60"/>
                <a:gd name="T86" fmla="*/ 597 w 597"/>
                <a:gd name="T87" fmla="*/ 60 h 60"/>
                <a:gd name="T88" fmla="*/ 0 w 597"/>
                <a:gd name="T89" fmla="*/ 60 h 60"/>
                <a:gd name="T90" fmla="*/ 0 w 597"/>
                <a:gd name="T91" fmla="*/ 59 h 60"/>
                <a:gd name="T92" fmla="*/ 597 w 597"/>
                <a:gd name="T93" fmla="*/ 59 h 60"/>
                <a:gd name="T94" fmla="*/ 597 w 597"/>
                <a:gd name="T9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7" h="60">
                  <a:moveTo>
                    <a:pt x="522" y="3"/>
                  </a:moveTo>
                  <a:cubicBezTo>
                    <a:pt x="329" y="3"/>
                    <a:pt x="329" y="3"/>
                    <a:pt x="329" y="3"/>
                  </a:cubicBezTo>
                  <a:cubicBezTo>
                    <a:pt x="329" y="10"/>
                    <a:pt x="329" y="10"/>
                    <a:pt x="329" y="10"/>
                  </a:cubicBezTo>
                  <a:cubicBezTo>
                    <a:pt x="329" y="15"/>
                    <a:pt x="325" y="19"/>
                    <a:pt x="320" y="19"/>
                  </a:cubicBezTo>
                  <a:cubicBezTo>
                    <a:pt x="281" y="19"/>
                    <a:pt x="281" y="19"/>
                    <a:pt x="281" y="19"/>
                  </a:cubicBezTo>
                  <a:cubicBezTo>
                    <a:pt x="276" y="19"/>
                    <a:pt x="271" y="15"/>
                    <a:pt x="271" y="10"/>
                  </a:cubicBezTo>
                  <a:cubicBezTo>
                    <a:pt x="271" y="3"/>
                    <a:pt x="271" y="3"/>
                    <a:pt x="271" y="3"/>
                  </a:cubicBezTo>
                  <a:cubicBezTo>
                    <a:pt x="113" y="3"/>
                    <a:pt x="113" y="3"/>
                    <a:pt x="113" y="3"/>
                  </a:cubicBezTo>
                  <a:cubicBezTo>
                    <a:pt x="108" y="11"/>
                    <a:pt x="104" y="20"/>
                    <a:pt x="104" y="30"/>
                  </a:cubicBezTo>
                  <a:cubicBezTo>
                    <a:pt x="104" y="32"/>
                    <a:pt x="104" y="35"/>
                    <a:pt x="105" y="37"/>
                  </a:cubicBezTo>
                  <a:cubicBezTo>
                    <a:pt x="525" y="37"/>
                    <a:pt x="525" y="37"/>
                    <a:pt x="525" y="37"/>
                  </a:cubicBezTo>
                  <a:cubicBezTo>
                    <a:pt x="526" y="33"/>
                    <a:pt x="526" y="29"/>
                    <a:pt x="526" y="25"/>
                  </a:cubicBezTo>
                  <a:cubicBezTo>
                    <a:pt x="526" y="18"/>
                    <a:pt x="525" y="10"/>
                    <a:pt x="522" y="3"/>
                  </a:cubicBezTo>
                  <a:moveTo>
                    <a:pt x="24" y="41"/>
                  </a:moveTo>
                  <a:cubicBezTo>
                    <a:pt x="17" y="41"/>
                    <a:pt x="12" y="36"/>
                    <a:pt x="12" y="29"/>
                  </a:cubicBezTo>
                  <a:cubicBezTo>
                    <a:pt x="12" y="22"/>
                    <a:pt x="17" y="16"/>
                    <a:pt x="24" y="16"/>
                  </a:cubicBezTo>
                  <a:cubicBezTo>
                    <a:pt x="31" y="16"/>
                    <a:pt x="36" y="22"/>
                    <a:pt x="36" y="29"/>
                  </a:cubicBezTo>
                  <a:cubicBezTo>
                    <a:pt x="36" y="36"/>
                    <a:pt x="31" y="41"/>
                    <a:pt x="24" y="41"/>
                  </a:cubicBezTo>
                  <a:moveTo>
                    <a:pt x="53" y="41"/>
                  </a:moveTo>
                  <a:cubicBezTo>
                    <a:pt x="47" y="41"/>
                    <a:pt x="41" y="36"/>
                    <a:pt x="41" y="29"/>
                  </a:cubicBezTo>
                  <a:cubicBezTo>
                    <a:pt x="41" y="22"/>
                    <a:pt x="47" y="16"/>
                    <a:pt x="53" y="16"/>
                  </a:cubicBezTo>
                  <a:cubicBezTo>
                    <a:pt x="60" y="16"/>
                    <a:pt x="66" y="22"/>
                    <a:pt x="66" y="29"/>
                  </a:cubicBezTo>
                  <a:cubicBezTo>
                    <a:pt x="66" y="36"/>
                    <a:pt x="60" y="41"/>
                    <a:pt x="53" y="41"/>
                  </a:cubicBezTo>
                  <a:moveTo>
                    <a:pt x="82" y="41"/>
                  </a:moveTo>
                  <a:cubicBezTo>
                    <a:pt x="76" y="41"/>
                    <a:pt x="70" y="36"/>
                    <a:pt x="70" y="29"/>
                  </a:cubicBezTo>
                  <a:cubicBezTo>
                    <a:pt x="70" y="22"/>
                    <a:pt x="76" y="16"/>
                    <a:pt x="82" y="16"/>
                  </a:cubicBezTo>
                  <a:cubicBezTo>
                    <a:pt x="89" y="16"/>
                    <a:pt x="95" y="22"/>
                    <a:pt x="95" y="29"/>
                  </a:cubicBezTo>
                  <a:cubicBezTo>
                    <a:pt x="95" y="36"/>
                    <a:pt x="89" y="41"/>
                    <a:pt x="82" y="41"/>
                  </a:cubicBezTo>
                  <a:moveTo>
                    <a:pt x="597" y="0"/>
                  </a:moveTo>
                  <a:cubicBezTo>
                    <a:pt x="527" y="0"/>
                    <a:pt x="527" y="0"/>
                    <a:pt x="527" y="0"/>
                  </a:cubicBezTo>
                  <a:cubicBezTo>
                    <a:pt x="527" y="0"/>
                    <a:pt x="527" y="0"/>
                    <a:pt x="527" y="0"/>
                  </a:cubicBezTo>
                  <a:cubicBezTo>
                    <a:pt x="597" y="0"/>
                    <a:pt x="597" y="0"/>
                    <a:pt x="597" y="0"/>
                  </a:cubicBezTo>
                  <a:cubicBezTo>
                    <a:pt x="597" y="3"/>
                    <a:pt x="597" y="3"/>
                    <a:pt x="597" y="3"/>
                  </a:cubicBezTo>
                  <a:cubicBezTo>
                    <a:pt x="528" y="3"/>
                    <a:pt x="528" y="3"/>
                    <a:pt x="528" y="3"/>
                  </a:cubicBezTo>
                  <a:cubicBezTo>
                    <a:pt x="530" y="10"/>
                    <a:pt x="531" y="18"/>
                    <a:pt x="531" y="25"/>
                  </a:cubicBezTo>
                  <a:cubicBezTo>
                    <a:pt x="531" y="30"/>
                    <a:pt x="531" y="35"/>
                    <a:pt x="530" y="40"/>
                  </a:cubicBezTo>
                  <a:cubicBezTo>
                    <a:pt x="529" y="42"/>
                    <a:pt x="529" y="42"/>
                    <a:pt x="529" y="42"/>
                  </a:cubicBezTo>
                  <a:cubicBezTo>
                    <a:pt x="101" y="42"/>
                    <a:pt x="101" y="42"/>
                    <a:pt x="101" y="42"/>
                  </a:cubicBezTo>
                  <a:cubicBezTo>
                    <a:pt x="100" y="40"/>
                    <a:pt x="100" y="40"/>
                    <a:pt x="100" y="40"/>
                  </a:cubicBezTo>
                  <a:cubicBezTo>
                    <a:pt x="100" y="37"/>
                    <a:pt x="99" y="33"/>
                    <a:pt x="99" y="30"/>
                  </a:cubicBezTo>
                  <a:cubicBezTo>
                    <a:pt x="99" y="20"/>
                    <a:pt x="102" y="11"/>
                    <a:pt x="107" y="3"/>
                  </a:cubicBezTo>
                  <a:cubicBezTo>
                    <a:pt x="0" y="3"/>
                    <a:pt x="0" y="3"/>
                    <a:pt x="0" y="3"/>
                  </a:cubicBezTo>
                  <a:cubicBezTo>
                    <a:pt x="0" y="60"/>
                    <a:pt x="0" y="60"/>
                    <a:pt x="0" y="60"/>
                  </a:cubicBezTo>
                  <a:cubicBezTo>
                    <a:pt x="597" y="60"/>
                    <a:pt x="597" y="60"/>
                    <a:pt x="597" y="60"/>
                  </a:cubicBezTo>
                  <a:cubicBezTo>
                    <a:pt x="0" y="60"/>
                    <a:pt x="0" y="60"/>
                    <a:pt x="0" y="60"/>
                  </a:cubicBezTo>
                  <a:cubicBezTo>
                    <a:pt x="0" y="59"/>
                    <a:pt x="0" y="59"/>
                    <a:pt x="0" y="59"/>
                  </a:cubicBezTo>
                  <a:cubicBezTo>
                    <a:pt x="597" y="59"/>
                    <a:pt x="597" y="59"/>
                    <a:pt x="597" y="59"/>
                  </a:cubicBezTo>
                  <a:cubicBezTo>
                    <a:pt x="597" y="0"/>
                    <a:pt x="597" y="0"/>
                    <a:pt x="597" y="0"/>
                  </a:cubicBezTo>
                </a:path>
              </a:pathLst>
            </a:custGeom>
            <a:solidFill>
              <a:srgbClr val="97ED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0" name="ïŝľiḋê"/>
            <p:cNvSpPr/>
            <p:nvPr/>
          </p:nvSpPr>
          <p:spPr bwMode="auto">
            <a:xfrm>
              <a:off x="4195763" y="1630363"/>
              <a:ext cx="1301750" cy="117475"/>
            </a:xfrm>
            <a:custGeom>
              <a:avLst/>
              <a:gdLst>
                <a:gd name="T0" fmla="*/ 429 w 432"/>
                <a:gd name="T1" fmla="*/ 0 h 39"/>
                <a:gd name="T2" fmla="*/ 423 w 432"/>
                <a:gd name="T3" fmla="*/ 0 h 39"/>
                <a:gd name="T4" fmla="*/ 427 w 432"/>
                <a:gd name="T5" fmla="*/ 22 h 39"/>
                <a:gd name="T6" fmla="*/ 426 w 432"/>
                <a:gd name="T7" fmla="*/ 34 h 39"/>
                <a:gd name="T8" fmla="*/ 6 w 432"/>
                <a:gd name="T9" fmla="*/ 34 h 39"/>
                <a:gd name="T10" fmla="*/ 5 w 432"/>
                <a:gd name="T11" fmla="*/ 27 h 39"/>
                <a:gd name="T12" fmla="*/ 14 w 432"/>
                <a:gd name="T13" fmla="*/ 0 h 39"/>
                <a:gd name="T14" fmla="*/ 8 w 432"/>
                <a:gd name="T15" fmla="*/ 0 h 39"/>
                <a:gd name="T16" fmla="*/ 0 w 432"/>
                <a:gd name="T17" fmla="*/ 27 h 39"/>
                <a:gd name="T18" fmla="*/ 1 w 432"/>
                <a:gd name="T19" fmla="*/ 37 h 39"/>
                <a:gd name="T20" fmla="*/ 2 w 432"/>
                <a:gd name="T21" fmla="*/ 39 h 39"/>
                <a:gd name="T22" fmla="*/ 430 w 432"/>
                <a:gd name="T23" fmla="*/ 39 h 39"/>
                <a:gd name="T24" fmla="*/ 431 w 432"/>
                <a:gd name="T25" fmla="*/ 37 h 39"/>
                <a:gd name="T26" fmla="*/ 432 w 432"/>
                <a:gd name="T27" fmla="*/ 22 h 39"/>
                <a:gd name="T28" fmla="*/ 429 w 432"/>
                <a:gd name="T29"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2" h="39">
                  <a:moveTo>
                    <a:pt x="429" y="0"/>
                  </a:moveTo>
                  <a:cubicBezTo>
                    <a:pt x="423" y="0"/>
                    <a:pt x="423" y="0"/>
                    <a:pt x="423" y="0"/>
                  </a:cubicBezTo>
                  <a:cubicBezTo>
                    <a:pt x="426" y="7"/>
                    <a:pt x="427" y="15"/>
                    <a:pt x="427" y="22"/>
                  </a:cubicBezTo>
                  <a:cubicBezTo>
                    <a:pt x="427" y="26"/>
                    <a:pt x="427" y="30"/>
                    <a:pt x="426" y="34"/>
                  </a:cubicBezTo>
                  <a:cubicBezTo>
                    <a:pt x="6" y="34"/>
                    <a:pt x="6" y="34"/>
                    <a:pt x="6" y="34"/>
                  </a:cubicBezTo>
                  <a:cubicBezTo>
                    <a:pt x="5" y="32"/>
                    <a:pt x="5" y="29"/>
                    <a:pt x="5" y="27"/>
                  </a:cubicBezTo>
                  <a:cubicBezTo>
                    <a:pt x="5" y="17"/>
                    <a:pt x="9" y="8"/>
                    <a:pt x="14" y="0"/>
                  </a:cubicBezTo>
                  <a:cubicBezTo>
                    <a:pt x="8" y="0"/>
                    <a:pt x="8" y="0"/>
                    <a:pt x="8" y="0"/>
                  </a:cubicBezTo>
                  <a:cubicBezTo>
                    <a:pt x="3" y="8"/>
                    <a:pt x="0" y="17"/>
                    <a:pt x="0" y="27"/>
                  </a:cubicBezTo>
                  <a:cubicBezTo>
                    <a:pt x="0" y="30"/>
                    <a:pt x="1" y="34"/>
                    <a:pt x="1" y="37"/>
                  </a:cubicBezTo>
                  <a:cubicBezTo>
                    <a:pt x="2" y="39"/>
                    <a:pt x="2" y="39"/>
                    <a:pt x="2" y="39"/>
                  </a:cubicBezTo>
                  <a:cubicBezTo>
                    <a:pt x="430" y="39"/>
                    <a:pt x="430" y="39"/>
                    <a:pt x="430" y="39"/>
                  </a:cubicBezTo>
                  <a:cubicBezTo>
                    <a:pt x="431" y="37"/>
                    <a:pt x="431" y="37"/>
                    <a:pt x="431" y="37"/>
                  </a:cubicBezTo>
                  <a:cubicBezTo>
                    <a:pt x="432" y="32"/>
                    <a:pt x="432" y="27"/>
                    <a:pt x="432" y="22"/>
                  </a:cubicBezTo>
                  <a:cubicBezTo>
                    <a:pt x="432" y="15"/>
                    <a:pt x="431" y="7"/>
                    <a:pt x="429" y="0"/>
                  </a:cubicBezTo>
                </a:path>
              </a:pathLst>
            </a:custGeom>
            <a:solidFill>
              <a:srgbClr val="257B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1" name="îşḷíḋè"/>
            <p:cNvSpPr/>
            <p:nvPr/>
          </p:nvSpPr>
          <p:spPr bwMode="auto">
            <a:xfrm>
              <a:off x="4729163" y="1630363"/>
              <a:ext cx="144463" cy="33338"/>
            </a:xfrm>
            <a:custGeom>
              <a:avLst/>
              <a:gdLst>
                <a:gd name="T0" fmla="*/ 48 w 48"/>
                <a:gd name="T1" fmla="*/ 0 h 11"/>
                <a:gd name="T2" fmla="*/ 0 w 48"/>
                <a:gd name="T3" fmla="*/ 0 h 11"/>
                <a:gd name="T4" fmla="*/ 0 w 48"/>
                <a:gd name="T5" fmla="*/ 7 h 11"/>
                <a:gd name="T6" fmla="*/ 5 w 48"/>
                <a:gd name="T7" fmla="*/ 11 h 11"/>
                <a:gd name="T8" fmla="*/ 44 w 48"/>
                <a:gd name="T9" fmla="*/ 11 h 11"/>
                <a:gd name="T10" fmla="*/ 48 w 48"/>
                <a:gd name="T11" fmla="*/ 7 h 11"/>
                <a:gd name="T12" fmla="*/ 48 w 4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8" h="11">
                  <a:moveTo>
                    <a:pt x="48" y="0"/>
                  </a:moveTo>
                  <a:cubicBezTo>
                    <a:pt x="0" y="0"/>
                    <a:pt x="0" y="0"/>
                    <a:pt x="0" y="0"/>
                  </a:cubicBezTo>
                  <a:cubicBezTo>
                    <a:pt x="0" y="7"/>
                    <a:pt x="0" y="7"/>
                    <a:pt x="0" y="7"/>
                  </a:cubicBezTo>
                  <a:cubicBezTo>
                    <a:pt x="0" y="9"/>
                    <a:pt x="2" y="11"/>
                    <a:pt x="5" y="11"/>
                  </a:cubicBezTo>
                  <a:cubicBezTo>
                    <a:pt x="44" y="11"/>
                    <a:pt x="44" y="11"/>
                    <a:pt x="44" y="11"/>
                  </a:cubicBezTo>
                  <a:cubicBezTo>
                    <a:pt x="46" y="11"/>
                    <a:pt x="48" y="9"/>
                    <a:pt x="48" y="7"/>
                  </a:cubicBezTo>
                  <a:cubicBezTo>
                    <a:pt x="48" y="0"/>
                    <a:pt x="48" y="0"/>
                    <a:pt x="48" y="0"/>
                  </a:cubicBezTo>
                </a:path>
              </a:pathLst>
            </a:custGeom>
            <a:solidFill>
              <a:srgbClr val="97ED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2" name="í$líḋe"/>
            <p:cNvSpPr/>
            <p:nvPr/>
          </p:nvSpPr>
          <p:spPr bwMode="auto">
            <a:xfrm>
              <a:off x="4713288" y="1630363"/>
              <a:ext cx="176213" cy="47625"/>
            </a:xfrm>
            <a:custGeom>
              <a:avLst/>
              <a:gdLst>
                <a:gd name="T0" fmla="*/ 58 w 58"/>
                <a:gd name="T1" fmla="*/ 0 h 16"/>
                <a:gd name="T2" fmla="*/ 53 w 58"/>
                <a:gd name="T3" fmla="*/ 0 h 16"/>
                <a:gd name="T4" fmla="*/ 53 w 58"/>
                <a:gd name="T5" fmla="*/ 7 h 16"/>
                <a:gd name="T6" fmla="*/ 49 w 58"/>
                <a:gd name="T7" fmla="*/ 11 h 16"/>
                <a:gd name="T8" fmla="*/ 10 w 58"/>
                <a:gd name="T9" fmla="*/ 11 h 16"/>
                <a:gd name="T10" fmla="*/ 5 w 58"/>
                <a:gd name="T11" fmla="*/ 7 h 16"/>
                <a:gd name="T12" fmla="*/ 5 w 58"/>
                <a:gd name="T13" fmla="*/ 0 h 16"/>
                <a:gd name="T14" fmla="*/ 0 w 58"/>
                <a:gd name="T15" fmla="*/ 0 h 16"/>
                <a:gd name="T16" fmla="*/ 0 w 58"/>
                <a:gd name="T17" fmla="*/ 7 h 16"/>
                <a:gd name="T18" fmla="*/ 10 w 58"/>
                <a:gd name="T19" fmla="*/ 16 h 16"/>
                <a:gd name="T20" fmla="*/ 49 w 58"/>
                <a:gd name="T21" fmla="*/ 16 h 16"/>
                <a:gd name="T22" fmla="*/ 58 w 58"/>
                <a:gd name="T23" fmla="*/ 7 h 16"/>
                <a:gd name="T24" fmla="*/ 58 w 58"/>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16">
                  <a:moveTo>
                    <a:pt x="58" y="0"/>
                  </a:moveTo>
                  <a:cubicBezTo>
                    <a:pt x="53" y="0"/>
                    <a:pt x="53" y="0"/>
                    <a:pt x="53" y="0"/>
                  </a:cubicBezTo>
                  <a:cubicBezTo>
                    <a:pt x="53" y="7"/>
                    <a:pt x="53" y="7"/>
                    <a:pt x="53" y="7"/>
                  </a:cubicBezTo>
                  <a:cubicBezTo>
                    <a:pt x="53" y="9"/>
                    <a:pt x="51" y="11"/>
                    <a:pt x="49" y="11"/>
                  </a:cubicBezTo>
                  <a:cubicBezTo>
                    <a:pt x="10" y="11"/>
                    <a:pt x="10" y="11"/>
                    <a:pt x="10" y="11"/>
                  </a:cubicBezTo>
                  <a:cubicBezTo>
                    <a:pt x="7" y="11"/>
                    <a:pt x="5" y="9"/>
                    <a:pt x="5" y="7"/>
                  </a:cubicBezTo>
                  <a:cubicBezTo>
                    <a:pt x="5" y="0"/>
                    <a:pt x="5" y="0"/>
                    <a:pt x="5" y="0"/>
                  </a:cubicBezTo>
                  <a:cubicBezTo>
                    <a:pt x="0" y="0"/>
                    <a:pt x="0" y="0"/>
                    <a:pt x="0" y="0"/>
                  </a:cubicBezTo>
                  <a:cubicBezTo>
                    <a:pt x="0" y="7"/>
                    <a:pt x="0" y="7"/>
                    <a:pt x="0" y="7"/>
                  </a:cubicBezTo>
                  <a:cubicBezTo>
                    <a:pt x="0" y="12"/>
                    <a:pt x="5" y="16"/>
                    <a:pt x="10" y="16"/>
                  </a:cubicBezTo>
                  <a:cubicBezTo>
                    <a:pt x="49" y="16"/>
                    <a:pt x="49" y="16"/>
                    <a:pt x="49" y="16"/>
                  </a:cubicBezTo>
                  <a:cubicBezTo>
                    <a:pt x="54" y="16"/>
                    <a:pt x="58" y="12"/>
                    <a:pt x="58" y="7"/>
                  </a:cubicBezTo>
                  <a:cubicBezTo>
                    <a:pt x="58" y="0"/>
                    <a:pt x="58" y="0"/>
                    <a:pt x="58" y="0"/>
                  </a:cubicBezTo>
                </a:path>
              </a:pathLst>
            </a:custGeom>
            <a:solidFill>
              <a:srgbClr val="257B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3" name="íšlïḋê"/>
            <p:cNvSpPr/>
            <p:nvPr/>
          </p:nvSpPr>
          <p:spPr bwMode="auto">
            <a:xfrm>
              <a:off x="4889501" y="1620838"/>
              <a:ext cx="806450" cy="9525"/>
            </a:xfrm>
            <a:custGeom>
              <a:avLst/>
              <a:gdLst>
                <a:gd name="T0" fmla="*/ 192 w 268"/>
                <a:gd name="T1" fmla="*/ 0 h 3"/>
                <a:gd name="T2" fmla="*/ 0 w 268"/>
                <a:gd name="T3" fmla="*/ 0 h 3"/>
                <a:gd name="T4" fmla="*/ 0 w 268"/>
                <a:gd name="T5" fmla="*/ 3 h 3"/>
                <a:gd name="T6" fmla="*/ 193 w 268"/>
                <a:gd name="T7" fmla="*/ 3 h 3"/>
                <a:gd name="T8" fmla="*/ 192 w 268"/>
                <a:gd name="T9" fmla="*/ 0 h 3"/>
                <a:gd name="T10" fmla="*/ 268 w 268"/>
                <a:gd name="T11" fmla="*/ 0 h 3"/>
                <a:gd name="T12" fmla="*/ 198 w 268"/>
                <a:gd name="T13" fmla="*/ 0 h 3"/>
                <a:gd name="T14" fmla="*/ 199 w 268"/>
                <a:gd name="T15" fmla="*/ 3 h 3"/>
                <a:gd name="T16" fmla="*/ 268 w 268"/>
                <a:gd name="T17" fmla="*/ 3 h 3"/>
                <a:gd name="T18" fmla="*/ 268 w 268"/>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3">
                  <a:moveTo>
                    <a:pt x="192" y="0"/>
                  </a:moveTo>
                  <a:cubicBezTo>
                    <a:pt x="0" y="0"/>
                    <a:pt x="0" y="0"/>
                    <a:pt x="0" y="0"/>
                  </a:cubicBezTo>
                  <a:cubicBezTo>
                    <a:pt x="0" y="3"/>
                    <a:pt x="0" y="3"/>
                    <a:pt x="0" y="3"/>
                  </a:cubicBezTo>
                  <a:cubicBezTo>
                    <a:pt x="193" y="3"/>
                    <a:pt x="193" y="3"/>
                    <a:pt x="193" y="3"/>
                  </a:cubicBezTo>
                  <a:cubicBezTo>
                    <a:pt x="193" y="2"/>
                    <a:pt x="193" y="1"/>
                    <a:pt x="192" y="0"/>
                  </a:cubicBezTo>
                  <a:moveTo>
                    <a:pt x="268" y="0"/>
                  </a:moveTo>
                  <a:cubicBezTo>
                    <a:pt x="198" y="0"/>
                    <a:pt x="198" y="0"/>
                    <a:pt x="198" y="0"/>
                  </a:cubicBezTo>
                  <a:cubicBezTo>
                    <a:pt x="198" y="1"/>
                    <a:pt x="198" y="2"/>
                    <a:pt x="199" y="3"/>
                  </a:cubicBezTo>
                  <a:cubicBezTo>
                    <a:pt x="268" y="3"/>
                    <a:pt x="268" y="3"/>
                    <a:pt x="268" y="3"/>
                  </a:cubicBezTo>
                  <a:cubicBezTo>
                    <a:pt x="268" y="0"/>
                    <a:pt x="268" y="0"/>
                    <a:pt x="268" y="0"/>
                  </a:cubicBezTo>
                </a:path>
              </a:pathLst>
            </a:custGeom>
            <a:solidFill>
              <a:srgbClr val="79E8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4" name="isḷíḋé"/>
            <p:cNvSpPr/>
            <p:nvPr/>
          </p:nvSpPr>
          <p:spPr bwMode="auto">
            <a:xfrm>
              <a:off x="5467351" y="1620838"/>
              <a:ext cx="20638" cy="9525"/>
            </a:xfrm>
            <a:custGeom>
              <a:avLst/>
              <a:gdLst>
                <a:gd name="T0" fmla="*/ 6 w 7"/>
                <a:gd name="T1" fmla="*/ 0 h 3"/>
                <a:gd name="T2" fmla="*/ 0 w 7"/>
                <a:gd name="T3" fmla="*/ 0 h 3"/>
                <a:gd name="T4" fmla="*/ 1 w 7"/>
                <a:gd name="T5" fmla="*/ 3 h 3"/>
                <a:gd name="T6" fmla="*/ 7 w 7"/>
                <a:gd name="T7" fmla="*/ 3 h 3"/>
                <a:gd name="T8" fmla="*/ 6 w 7"/>
                <a:gd name="T9" fmla="*/ 0 h 3"/>
              </a:gdLst>
              <a:ahLst/>
              <a:cxnLst>
                <a:cxn ang="0">
                  <a:pos x="T0" y="T1"/>
                </a:cxn>
                <a:cxn ang="0">
                  <a:pos x="T2" y="T3"/>
                </a:cxn>
                <a:cxn ang="0">
                  <a:pos x="T4" y="T5"/>
                </a:cxn>
                <a:cxn ang="0">
                  <a:pos x="T6" y="T7"/>
                </a:cxn>
                <a:cxn ang="0">
                  <a:pos x="T8" y="T9"/>
                </a:cxn>
              </a:cxnLst>
              <a:rect l="0" t="0" r="r" b="b"/>
              <a:pathLst>
                <a:path w="7" h="3">
                  <a:moveTo>
                    <a:pt x="6" y="0"/>
                  </a:moveTo>
                  <a:cubicBezTo>
                    <a:pt x="0" y="0"/>
                    <a:pt x="0" y="0"/>
                    <a:pt x="0" y="0"/>
                  </a:cubicBezTo>
                  <a:cubicBezTo>
                    <a:pt x="1" y="1"/>
                    <a:pt x="1" y="2"/>
                    <a:pt x="1" y="3"/>
                  </a:cubicBezTo>
                  <a:cubicBezTo>
                    <a:pt x="7" y="3"/>
                    <a:pt x="7" y="3"/>
                    <a:pt x="7" y="3"/>
                  </a:cubicBezTo>
                  <a:cubicBezTo>
                    <a:pt x="6" y="2"/>
                    <a:pt x="6" y="1"/>
                    <a:pt x="6" y="0"/>
                  </a:cubicBezTo>
                </a:path>
              </a:pathLst>
            </a:custGeom>
            <a:solidFill>
              <a:srgbClr val="2A98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5" name="iSḻîḓè"/>
            <p:cNvSpPr/>
            <p:nvPr/>
          </p:nvSpPr>
          <p:spPr bwMode="auto">
            <a:xfrm>
              <a:off x="3897313" y="1620838"/>
              <a:ext cx="976313" cy="9525"/>
            </a:xfrm>
            <a:custGeom>
              <a:avLst/>
              <a:gdLst>
                <a:gd name="T0" fmla="*/ 110 w 324"/>
                <a:gd name="T1" fmla="*/ 0 h 3"/>
                <a:gd name="T2" fmla="*/ 0 w 324"/>
                <a:gd name="T3" fmla="*/ 0 h 3"/>
                <a:gd name="T4" fmla="*/ 0 w 324"/>
                <a:gd name="T5" fmla="*/ 3 h 3"/>
                <a:gd name="T6" fmla="*/ 107 w 324"/>
                <a:gd name="T7" fmla="*/ 3 h 3"/>
                <a:gd name="T8" fmla="*/ 110 w 324"/>
                <a:gd name="T9" fmla="*/ 0 h 3"/>
                <a:gd name="T10" fmla="*/ 271 w 324"/>
                <a:gd name="T11" fmla="*/ 0 h 3"/>
                <a:gd name="T12" fmla="*/ 116 w 324"/>
                <a:gd name="T13" fmla="*/ 0 h 3"/>
                <a:gd name="T14" fmla="*/ 113 w 324"/>
                <a:gd name="T15" fmla="*/ 3 h 3"/>
                <a:gd name="T16" fmla="*/ 271 w 324"/>
                <a:gd name="T17" fmla="*/ 3 h 3"/>
                <a:gd name="T18" fmla="*/ 271 w 324"/>
                <a:gd name="T19" fmla="*/ 0 h 3"/>
                <a:gd name="T20" fmla="*/ 324 w 324"/>
                <a:gd name="T21" fmla="*/ 0 h 3"/>
                <a:gd name="T22" fmla="*/ 276 w 324"/>
                <a:gd name="T23" fmla="*/ 0 h 3"/>
                <a:gd name="T24" fmla="*/ 276 w 324"/>
                <a:gd name="T25" fmla="*/ 3 h 3"/>
                <a:gd name="T26" fmla="*/ 324 w 324"/>
                <a:gd name="T27" fmla="*/ 3 h 3"/>
                <a:gd name="T28" fmla="*/ 324 w 324"/>
                <a:gd name="T2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4" h="3">
                  <a:moveTo>
                    <a:pt x="110" y="0"/>
                  </a:moveTo>
                  <a:cubicBezTo>
                    <a:pt x="0" y="0"/>
                    <a:pt x="0" y="0"/>
                    <a:pt x="0" y="0"/>
                  </a:cubicBezTo>
                  <a:cubicBezTo>
                    <a:pt x="0" y="3"/>
                    <a:pt x="0" y="3"/>
                    <a:pt x="0" y="3"/>
                  </a:cubicBezTo>
                  <a:cubicBezTo>
                    <a:pt x="107" y="3"/>
                    <a:pt x="107" y="3"/>
                    <a:pt x="107" y="3"/>
                  </a:cubicBezTo>
                  <a:cubicBezTo>
                    <a:pt x="108" y="2"/>
                    <a:pt x="109" y="1"/>
                    <a:pt x="110" y="0"/>
                  </a:cubicBezTo>
                  <a:moveTo>
                    <a:pt x="271" y="0"/>
                  </a:moveTo>
                  <a:cubicBezTo>
                    <a:pt x="116" y="0"/>
                    <a:pt x="116" y="0"/>
                    <a:pt x="116" y="0"/>
                  </a:cubicBezTo>
                  <a:cubicBezTo>
                    <a:pt x="115" y="1"/>
                    <a:pt x="114" y="2"/>
                    <a:pt x="113" y="3"/>
                  </a:cubicBezTo>
                  <a:cubicBezTo>
                    <a:pt x="271" y="3"/>
                    <a:pt x="271" y="3"/>
                    <a:pt x="271" y="3"/>
                  </a:cubicBezTo>
                  <a:cubicBezTo>
                    <a:pt x="271" y="0"/>
                    <a:pt x="271" y="0"/>
                    <a:pt x="271" y="0"/>
                  </a:cubicBezTo>
                  <a:moveTo>
                    <a:pt x="324" y="0"/>
                  </a:moveTo>
                  <a:cubicBezTo>
                    <a:pt x="276" y="0"/>
                    <a:pt x="276" y="0"/>
                    <a:pt x="276" y="0"/>
                  </a:cubicBezTo>
                  <a:cubicBezTo>
                    <a:pt x="276" y="3"/>
                    <a:pt x="276" y="3"/>
                    <a:pt x="276" y="3"/>
                  </a:cubicBezTo>
                  <a:cubicBezTo>
                    <a:pt x="324" y="3"/>
                    <a:pt x="324" y="3"/>
                    <a:pt x="324" y="3"/>
                  </a:cubicBezTo>
                  <a:cubicBezTo>
                    <a:pt x="324" y="0"/>
                    <a:pt x="324" y="0"/>
                    <a:pt x="324" y="0"/>
                  </a:cubicBezTo>
                </a:path>
              </a:pathLst>
            </a:custGeom>
            <a:solidFill>
              <a:srgbClr val="79E8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6" name="îş1ïďé"/>
            <p:cNvSpPr/>
            <p:nvPr/>
          </p:nvSpPr>
          <p:spPr bwMode="auto">
            <a:xfrm>
              <a:off x="4219576" y="1620838"/>
              <a:ext cx="26988" cy="9525"/>
            </a:xfrm>
            <a:custGeom>
              <a:avLst/>
              <a:gdLst>
                <a:gd name="T0" fmla="*/ 9 w 9"/>
                <a:gd name="T1" fmla="*/ 0 h 3"/>
                <a:gd name="T2" fmla="*/ 3 w 9"/>
                <a:gd name="T3" fmla="*/ 0 h 3"/>
                <a:gd name="T4" fmla="*/ 0 w 9"/>
                <a:gd name="T5" fmla="*/ 3 h 3"/>
                <a:gd name="T6" fmla="*/ 6 w 9"/>
                <a:gd name="T7" fmla="*/ 3 h 3"/>
                <a:gd name="T8" fmla="*/ 9 w 9"/>
                <a:gd name="T9" fmla="*/ 0 h 3"/>
              </a:gdLst>
              <a:ahLst/>
              <a:cxnLst>
                <a:cxn ang="0">
                  <a:pos x="T0" y="T1"/>
                </a:cxn>
                <a:cxn ang="0">
                  <a:pos x="T2" y="T3"/>
                </a:cxn>
                <a:cxn ang="0">
                  <a:pos x="T4" y="T5"/>
                </a:cxn>
                <a:cxn ang="0">
                  <a:pos x="T6" y="T7"/>
                </a:cxn>
                <a:cxn ang="0">
                  <a:pos x="T8" y="T9"/>
                </a:cxn>
              </a:cxnLst>
              <a:rect l="0" t="0" r="r" b="b"/>
              <a:pathLst>
                <a:path w="9" h="3">
                  <a:moveTo>
                    <a:pt x="9" y="0"/>
                  </a:moveTo>
                  <a:cubicBezTo>
                    <a:pt x="3" y="0"/>
                    <a:pt x="3" y="0"/>
                    <a:pt x="3" y="0"/>
                  </a:cubicBezTo>
                  <a:cubicBezTo>
                    <a:pt x="2" y="1"/>
                    <a:pt x="1" y="2"/>
                    <a:pt x="0" y="3"/>
                  </a:cubicBezTo>
                  <a:cubicBezTo>
                    <a:pt x="6" y="3"/>
                    <a:pt x="6" y="3"/>
                    <a:pt x="6" y="3"/>
                  </a:cubicBezTo>
                  <a:cubicBezTo>
                    <a:pt x="7" y="2"/>
                    <a:pt x="8" y="1"/>
                    <a:pt x="9" y="0"/>
                  </a:cubicBezTo>
                </a:path>
              </a:pathLst>
            </a:custGeom>
            <a:solidFill>
              <a:srgbClr val="2A98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7" name="í$ļïdé"/>
            <p:cNvSpPr/>
            <p:nvPr/>
          </p:nvSpPr>
          <p:spPr bwMode="auto">
            <a:xfrm>
              <a:off x="4713288" y="1620838"/>
              <a:ext cx="176213" cy="9525"/>
            </a:xfrm>
            <a:custGeom>
              <a:avLst/>
              <a:gdLst>
                <a:gd name="T0" fmla="*/ 10 w 111"/>
                <a:gd name="T1" fmla="*/ 0 h 6"/>
                <a:gd name="T2" fmla="*/ 0 w 111"/>
                <a:gd name="T3" fmla="*/ 0 h 6"/>
                <a:gd name="T4" fmla="*/ 0 w 111"/>
                <a:gd name="T5" fmla="*/ 6 h 6"/>
                <a:gd name="T6" fmla="*/ 10 w 111"/>
                <a:gd name="T7" fmla="*/ 6 h 6"/>
                <a:gd name="T8" fmla="*/ 10 w 111"/>
                <a:gd name="T9" fmla="*/ 0 h 6"/>
                <a:gd name="T10" fmla="*/ 111 w 111"/>
                <a:gd name="T11" fmla="*/ 0 h 6"/>
                <a:gd name="T12" fmla="*/ 101 w 111"/>
                <a:gd name="T13" fmla="*/ 0 h 6"/>
                <a:gd name="T14" fmla="*/ 101 w 111"/>
                <a:gd name="T15" fmla="*/ 6 h 6"/>
                <a:gd name="T16" fmla="*/ 111 w 111"/>
                <a:gd name="T17" fmla="*/ 6 h 6"/>
                <a:gd name="T18" fmla="*/ 111 w 111"/>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
                  <a:moveTo>
                    <a:pt x="10" y="0"/>
                  </a:moveTo>
                  <a:lnTo>
                    <a:pt x="0" y="0"/>
                  </a:lnTo>
                  <a:lnTo>
                    <a:pt x="0" y="6"/>
                  </a:lnTo>
                  <a:lnTo>
                    <a:pt x="10" y="6"/>
                  </a:lnTo>
                  <a:lnTo>
                    <a:pt x="10" y="0"/>
                  </a:lnTo>
                  <a:close/>
                  <a:moveTo>
                    <a:pt x="111" y="0"/>
                  </a:moveTo>
                  <a:lnTo>
                    <a:pt x="101" y="0"/>
                  </a:lnTo>
                  <a:lnTo>
                    <a:pt x="101" y="6"/>
                  </a:lnTo>
                  <a:lnTo>
                    <a:pt x="111" y="6"/>
                  </a:lnTo>
                  <a:lnTo>
                    <a:pt x="111" y="0"/>
                  </a:lnTo>
                  <a:close/>
                </a:path>
              </a:pathLst>
            </a:custGeom>
            <a:solidFill>
              <a:srgbClr val="2A98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8" name="iṣľíďe"/>
            <p:cNvSpPr/>
            <p:nvPr/>
          </p:nvSpPr>
          <p:spPr bwMode="auto">
            <a:xfrm>
              <a:off x="4713288" y="1620838"/>
              <a:ext cx="176213" cy="9525"/>
            </a:xfrm>
            <a:custGeom>
              <a:avLst/>
              <a:gdLst>
                <a:gd name="T0" fmla="*/ 10 w 111"/>
                <a:gd name="T1" fmla="*/ 0 h 6"/>
                <a:gd name="T2" fmla="*/ 0 w 111"/>
                <a:gd name="T3" fmla="*/ 0 h 6"/>
                <a:gd name="T4" fmla="*/ 0 w 111"/>
                <a:gd name="T5" fmla="*/ 6 h 6"/>
                <a:gd name="T6" fmla="*/ 10 w 111"/>
                <a:gd name="T7" fmla="*/ 6 h 6"/>
                <a:gd name="T8" fmla="*/ 10 w 111"/>
                <a:gd name="T9" fmla="*/ 0 h 6"/>
                <a:gd name="T10" fmla="*/ 111 w 111"/>
                <a:gd name="T11" fmla="*/ 0 h 6"/>
                <a:gd name="T12" fmla="*/ 101 w 111"/>
                <a:gd name="T13" fmla="*/ 0 h 6"/>
                <a:gd name="T14" fmla="*/ 101 w 111"/>
                <a:gd name="T15" fmla="*/ 6 h 6"/>
                <a:gd name="T16" fmla="*/ 111 w 111"/>
                <a:gd name="T17" fmla="*/ 6 h 6"/>
                <a:gd name="T18" fmla="*/ 111 w 111"/>
                <a:gd name="T1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1" h="6">
                  <a:moveTo>
                    <a:pt x="10" y="0"/>
                  </a:moveTo>
                  <a:lnTo>
                    <a:pt x="0" y="0"/>
                  </a:lnTo>
                  <a:lnTo>
                    <a:pt x="0" y="6"/>
                  </a:lnTo>
                  <a:lnTo>
                    <a:pt x="10" y="6"/>
                  </a:lnTo>
                  <a:lnTo>
                    <a:pt x="10" y="0"/>
                  </a:lnTo>
                  <a:moveTo>
                    <a:pt x="111" y="0"/>
                  </a:moveTo>
                  <a:lnTo>
                    <a:pt x="101" y="0"/>
                  </a:lnTo>
                  <a:lnTo>
                    <a:pt x="101" y="6"/>
                  </a:lnTo>
                  <a:lnTo>
                    <a:pt x="111" y="6"/>
                  </a:lnTo>
                  <a:lnTo>
                    <a:pt x="1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49" name="îšļíde"/>
            <p:cNvSpPr/>
            <p:nvPr/>
          </p:nvSpPr>
          <p:spPr bwMode="auto">
            <a:xfrm>
              <a:off x="3933826" y="1670051"/>
              <a:ext cx="71438" cy="74613"/>
            </a:xfrm>
            <a:prstGeom prst="ellipse">
              <a:avLst/>
            </a:prstGeom>
            <a:solidFill>
              <a:srgbClr val="79E8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0" name="i$ḷiḋe"/>
            <p:cNvSpPr/>
            <p:nvPr/>
          </p:nvSpPr>
          <p:spPr bwMode="auto">
            <a:xfrm>
              <a:off x="3933826" y="1708151"/>
              <a:ext cx="71438" cy="39688"/>
            </a:xfrm>
            <a:custGeom>
              <a:avLst/>
              <a:gdLst>
                <a:gd name="T0" fmla="*/ 12 w 24"/>
                <a:gd name="T1" fmla="*/ 12 h 13"/>
                <a:gd name="T2" fmla="*/ 0 w 24"/>
                <a:gd name="T3" fmla="*/ 0 h 13"/>
                <a:gd name="T4" fmla="*/ 0 w 24"/>
                <a:gd name="T5" fmla="*/ 0 h 13"/>
                <a:gd name="T6" fmla="*/ 12 w 24"/>
                <a:gd name="T7" fmla="*/ 13 h 13"/>
                <a:gd name="T8" fmla="*/ 24 w 24"/>
                <a:gd name="T9" fmla="*/ 0 h 13"/>
                <a:gd name="T10" fmla="*/ 24 w 24"/>
                <a:gd name="T11" fmla="*/ 0 h 13"/>
                <a:gd name="T12" fmla="*/ 12 w 24"/>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12" y="12"/>
                  </a:moveTo>
                  <a:cubicBezTo>
                    <a:pt x="5" y="12"/>
                    <a:pt x="0" y="7"/>
                    <a:pt x="0" y="0"/>
                  </a:cubicBezTo>
                  <a:cubicBezTo>
                    <a:pt x="0" y="0"/>
                    <a:pt x="0" y="0"/>
                    <a:pt x="0" y="0"/>
                  </a:cubicBezTo>
                  <a:cubicBezTo>
                    <a:pt x="0" y="7"/>
                    <a:pt x="5" y="13"/>
                    <a:pt x="12" y="13"/>
                  </a:cubicBezTo>
                  <a:cubicBezTo>
                    <a:pt x="19" y="13"/>
                    <a:pt x="24" y="7"/>
                    <a:pt x="24" y="0"/>
                  </a:cubicBezTo>
                  <a:cubicBezTo>
                    <a:pt x="24" y="0"/>
                    <a:pt x="24" y="0"/>
                    <a:pt x="24" y="0"/>
                  </a:cubicBezTo>
                  <a:cubicBezTo>
                    <a:pt x="24" y="7"/>
                    <a:pt x="19" y="12"/>
                    <a:pt x="12" y="12"/>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1" name="íšľîďè"/>
            <p:cNvSpPr/>
            <p:nvPr/>
          </p:nvSpPr>
          <p:spPr bwMode="auto">
            <a:xfrm>
              <a:off x="4021138" y="1670051"/>
              <a:ext cx="74613" cy="74613"/>
            </a:xfrm>
            <a:prstGeom prst="ellipse">
              <a:avLst/>
            </a:prstGeom>
            <a:solidFill>
              <a:srgbClr val="79E8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2" name="ïṡḻîḑe"/>
            <p:cNvSpPr/>
            <p:nvPr/>
          </p:nvSpPr>
          <p:spPr bwMode="auto">
            <a:xfrm>
              <a:off x="4021138" y="1708151"/>
              <a:ext cx="74613" cy="39688"/>
            </a:xfrm>
            <a:custGeom>
              <a:avLst/>
              <a:gdLst>
                <a:gd name="T0" fmla="*/ 12 w 25"/>
                <a:gd name="T1" fmla="*/ 12 h 13"/>
                <a:gd name="T2" fmla="*/ 0 w 25"/>
                <a:gd name="T3" fmla="*/ 0 h 13"/>
                <a:gd name="T4" fmla="*/ 0 w 25"/>
                <a:gd name="T5" fmla="*/ 0 h 13"/>
                <a:gd name="T6" fmla="*/ 12 w 25"/>
                <a:gd name="T7" fmla="*/ 13 h 13"/>
                <a:gd name="T8" fmla="*/ 25 w 25"/>
                <a:gd name="T9" fmla="*/ 0 h 13"/>
                <a:gd name="T10" fmla="*/ 25 w 25"/>
                <a:gd name="T11" fmla="*/ 0 h 13"/>
                <a:gd name="T12" fmla="*/ 12 w 25"/>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25" h="13">
                  <a:moveTo>
                    <a:pt x="12" y="12"/>
                  </a:moveTo>
                  <a:cubicBezTo>
                    <a:pt x="6" y="12"/>
                    <a:pt x="0" y="7"/>
                    <a:pt x="0" y="0"/>
                  </a:cubicBezTo>
                  <a:cubicBezTo>
                    <a:pt x="0" y="0"/>
                    <a:pt x="0" y="0"/>
                    <a:pt x="0" y="0"/>
                  </a:cubicBezTo>
                  <a:cubicBezTo>
                    <a:pt x="0" y="7"/>
                    <a:pt x="6" y="13"/>
                    <a:pt x="12" y="13"/>
                  </a:cubicBezTo>
                  <a:cubicBezTo>
                    <a:pt x="19" y="13"/>
                    <a:pt x="25" y="7"/>
                    <a:pt x="25" y="0"/>
                  </a:cubicBezTo>
                  <a:cubicBezTo>
                    <a:pt x="25" y="0"/>
                    <a:pt x="25" y="0"/>
                    <a:pt x="25" y="0"/>
                  </a:cubicBezTo>
                  <a:cubicBezTo>
                    <a:pt x="25" y="7"/>
                    <a:pt x="19" y="12"/>
                    <a:pt x="12" y="12"/>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3" name="íś1íḍé"/>
            <p:cNvSpPr/>
            <p:nvPr/>
          </p:nvSpPr>
          <p:spPr bwMode="auto">
            <a:xfrm>
              <a:off x="4108451" y="1670051"/>
              <a:ext cx="74613" cy="74613"/>
            </a:xfrm>
            <a:prstGeom prst="ellipse">
              <a:avLst/>
            </a:prstGeom>
            <a:solidFill>
              <a:srgbClr val="79E8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4" name="iš1ïďê"/>
            <p:cNvSpPr/>
            <p:nvPr/>
          </p:nvSpPr>
          <p:spPr bwMode="auto">
            <a:xfrm>
              <a:off x="4108451" y="1708151"/>
              <a:ext cx="74613" cy="39688"/>
            </a:xfrm>
            <a:custGeom>
              <a:avLst/>
              <a:gdLst>
                <a:gd name="T0" fmla="*/ 12 w 25"/>
                <a:gd name="T1" fmla="*/ 12 h 13"/>
                <a:gd name="T2" fmla="*/ 0 w 25"/>
                <a:gd name="T3" fmla="*/ 0 h 13"/>
                <a:gd name="T4" fmla="*/ 0 w 25"/>
                <a:gd name="T5" fmla="*/ 0 h 13"/>
                <a:gd name="T6" fmla="*/ 12 w 25"/>
                <a:gd name="T7" fmla="*/ 13 h 13"/>
                <a:gd name="T8" fmla="*/ 25 w 25"/>
                <a:gd name="T9" fmla="*/ 0 h 13"/>
                <a:gd name="T10" fmla="*/ 25 w 25"/>
                <a:gd name="T11" fmla="*/ 0 h 13"/>
                <a:gd name="T12" fmla="*/ 12 w 25"/>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25" h="13">
                  <a:moveTo>
                    <a:pt x="12" y="12"/>
                  </a:moveTo>
                  <a:cubicBezTo>
                    <a:pt x="6" y="12"/>
                    <a:pt x="0" y="7"/>
                    <a:pt x="0" y="0"/>
                  </a:cubicBezTo>
                  <a:cubicBezTo>
                    <a:pt x="0" y="0"/>
                    <a:pt x="0" y="0"/>
                    <a:pt x="0" y="0"/>
                  </a:cubicBezTo>
                  <a:cubicBezTo>
                    <a:pt x="0" y="7"/>
                    <a:pt x="6" y="13"/>
                    <a:pt x="12" y="13"/>
                  </a:cubicBezTo>
                  <a:cubicBezTo>
                    <a:pt x="19" y="13"/>
                    <a:pt x="25" y="7"/>
                    <a:pt x="25" y="0"/>
                  </a:cubicBezTo>
                  <a:cubicBezTo>
                    <a:pt x="25" y="0"/>
                    <a:pt x="25" y="0"/>
                    <a:pt x="25" y="0"/>
                  </a:cubicBezTo>
                  <a:cubicBezTo>
                    <a:pt x="25" y="7"/>
                    <a:pt x="19" y="12"/>
                    <a:pt x="12" y="12"/>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5" name="ïSḷïďé"/>
            <p:cNvSpPr/>
            <p:nvPr/>
          </p:nvSpPr>
          <p:spPr bwMode="auto">
            <a:xfrm>
              <a:off x="3897313" y="1798638"/>
              <a:ext cx="1798638" cy="3175"/>
            </a:xfrm>
            <a:prstGeom prst="rect">
              <a:avLst/>
            </a:prstGeom>
            <a:solidFill>
              <a:srgbClr val="55E2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6" name="ïsḻíḍe"/>
            <p:cNvSpPr/>
            <p:nvPr/>
          </p:nvSpPr>
          <p:spPr bwMode="auto">
            <a:xfrm>
              <a:off x="3897313" y="1798638"/>
              <a:ext cx="1798638"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7" name="iṡḷiḋé"/>
            <p:cNvSpPr/>
            <p:nvPr/>
          </p:nvSpPr>
          <p:spPr bwMode="auto">
            <a:xfrm>
              <a:off x="3938588" y="1677988"/>
              <a:ext cx="60325" cy="60325"/>
            </a:xfrm>
            <a:prstGeom prst="ellipse">
              <a:avLst/>
            </a:pr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8" name="iSlídê"/>
            <p:cNvSpPr/>
            <p:nvPr/>
          </p:nvSpPr>
          <p:spPr bwMode="auto">
            <a:xfrm>
              <a:off x="4029076" y="1677988"/>
              <a:ext cx="58738" cy="60325"/>
            </a:xfrm>
            <a:prstGeom prst="ellipse">
              <a:avLst/>
            </a:pr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59" name="iṧḷidè"/>
            <p:cNvSpPr/>
            <p:nvPr/>
          </p:nvSpPr>
          <p:spPr bwMode="auto">
            <a:xfrm>
              <a:off x="4117976" y="1677988"/>
              <a:ext cx="57150" cy="60325"/>
            </a:xfrm>
            <a:prstGeom prst="ellipse">
              <a:avLst/>
            </a:pr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0" name="iṣḻîḓê"/>
            <p:cNvSpPr/>
            <p:nvPr/>
          </p:nvSpPr>
          <p:spPr bwMode="auto">
            <a:xfrm>
              <a:off x="3938588" y="1828801"/>
              <a:ext cx="60325" cy="817563"/>
            </a:xfrm>
            <a:custGeom>
              <a:avLst/>
              <a:gdLst>
                <a:gd name="T0" fmla="*/ 10 w 20"/>
                <a:gd name="T1" fmla="*/ 0 h 272"/>
                <a:gd name="T2" fmla="*/ 0 w 20"/>
                <a:gd name="T3" fmla="*/ 9 h 272"/>
                <a:gd name="T4" fmla="*/ 0 w 20"/>
                <a:gd name="T5" fmla="*/ 262 h 272"/>
                <a:gd name="T6" fmla="*/ 10 w 20"/>
                <a:gd name="T7" fmla="*/ 272 h 272"/>
                <a:gd name="T8" fmla="*/ 20 w 20"/>
                <a:gd name="T9" fmla="*/ 262 h 272"/>
                <a:gd name="T10" fmla="*/ 20 w 20"/>
                <a:gd name="T11" fmla="*/ 9 h 272"/>
                <a:gd name="T12" fmla="*/ 10 w 20"/>
                <a:gd name="T13" fmla="*/ 0 h 272"/>
              </a:gdLst>
              <a:ahLst/>
              <a:cxnLst>
                <a:cxn ang="0">
                  <a:pos x="T0" y="T1"/>
                </a:cxn>
                <a:cxn ang="0">
                  <a:pos x="T2" y="T3"/>
                </a:cxn>
                <a:cxn ang="0">
                  <a:pos x="T4" y="T5"/>
                </a:cxn>
                <a:cxn ang="0">
                  <a:pos x="T6" y="T7"/>
                </a:cxn>
                <a:cxn ang="0">
                  <a:pos x="T8" y="T9"/>
                </a:cxn>
                <a:cxn ang="0">
                  <a:pos x="T10" y="T11"/>
                </a:cxn>
                <a:cxn ang="0">
                  <a:pos x="T12" y="T13"/>
                </a:cxn>
              </a:cxnLst>
              <a:rect l="0" t="0" r="r" b="b"/>
              <a:pathLst>
                <a:path w="20" h="272">
                  <a:moveTo>
                    <a:pt x="10" y="0"/>
                  </a:moveTo>
                  <a:cubicBezTo>
                    <a:pt x="5" y="0"/>
                    <a:pt x="0" y="4"/>
                    <a:pt x="0" y="9"/>
                  </a:cubicBezTo>
                  <a:cubicBezTo>
                    <a:pt x="0" y="262"/>
                    <a:pt x="0" y="262"/>
                    <a:pt x="0" y="262"/>
                  </a:cubicBezTo>
                  <a:cubicBezTo>
                    <a:pt x="0" y="268"/>
                    <a:pt x="5" y="272"/>
                    <a:pt x="10" y="272"/>
                  </a:cubicBezTo>
                  <a:cubicBezTo>
                    <a:pt x="15" y="272"/>
                    <a:pt x="20" y="268"/>
                    <a:pt x="20" y="262"/>
                  </a:cubicBezTo>
                  <a:cubicBezTo>
                    <a:pt x="20" y="9"/>
                    <a:pt x="20" y="9"/>
                    <a:pt x="20" y="9"/>
                  </a:cubicBezTo>
                  <a:cubicBezTo>
                    <a:pt x="20" y="4"/>
                    <a:pt x="15" y="0"/>
                    <a:pt x="10" y="0"/>
                  </a:cubicBezTo>
                </a:path>
              </a:pathLst>
            </a:custGeom>
            <a:solidFill>
              <a:srgbClr val="97ED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1" name="íSľiḓè"/>
            <p:cNvSpPr/>
            <p:nvPr/>
          </p:nvSpPr>
          <p:spPr bwMode="auto">
            <a:xfrm>
              <a:off x="3954463" y="1852613"/>
              <a:ext cx="23813" cy="217488"/>
            </a:xfrm>
            <a:custGeom>
              <a:avLst/>
              <a:gdLst>
                <a:gd name="T0" fmla="*/ 4 w 8"/>
                <a:gd name="T1" fmla="*/ 72 h 72"/>
                <a:gd name="T2" fmla="*/ 4 w 8"/>
                <a:gd name="T3" fmla="*/ 72 h 72"/>
                <a:gd name="T4" fmla="*/ 0 w 8"/>
                <a:gd name="T5" fmla="*/ 68 h 72"/>
                <a:gd name="T6" fmla="*/ 0 w 8"/>
                <a:gd name="T7" fmla="*/ 4 h 72"/>
                <a:gd name="T8" fmla="*/ 4 w 8"/>
                <a:gd name="T9" fmla="*/ 0 h 72"/>
                <a:gd name="T10" fmla="*/ 8 w 8"/>
                <a:gd name="T11" fmla="*/ 4 h 72"/>
                <a:gd name="T12" fmla="*/ 8 w 8"/>
                <a:gd name="T13" fmla="*/ 68 h 72"/>
                <a:gd name="T14" fmla="*/ 4 w 8"/>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72">
                  <a:moveTo>
                    <a:pt x="4" y="72"/>
                  </a:moveTo>
                  <a:cubicBezTo>
                    <a:pt x="4" y="72"/>
                    <a:pt x="4" y="72"/>
                    <a:pt x="4" y="72"/>
                  </a:cubicBezTo>
                  <a:cubicBezTo>
                    <a:pt x="2" y="72"/>
                    <a:pt x="0" y="70"/>
                    <a:pt x="0" y="68"/>
                  </a:cubicBezTo>
                  <a:cubicBezTo>
                    <a:pt x="0" y="4"/>
                    <a:pt x="0" y="4"/>
                    <a:pt x="0" y="4"/>
                  </a:cubicBezTo>
                  <a:cubicBezTo>
                    <a:pt x="0" y="2"/>
                    <a:pt x="2" y="0"/>
                    <a:pt x="4" y="0"/>
                  </a:cubicBezTo>
                  <a:cubicBezTo>
                    <a:pt x="6" y="0"/>
                    <a:pt x="8" y="2"/>
                    <a:pt x="8" y="4"/>
                  </a:cubicBezTo>
                  <a:cubicBezTo>
                    <a:pt x="8" y="68"/>
                    <a:pt x="8" y="68"/>
                    <a:pt x="8" y="68"/>
                  </a:cubicBezTo>
                  <a:cubicBezTo>
                    <a:pt x="8" y="70"/>
                    <a:pt x="6" y="72"/>
                    <a:pt x="4" y="72"/>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2" name="işḻïḋe"/>
            <p:cNvSpPr/>
            <p:nvPr/>
          </p:nvSpPr>
          <p:spPr bwMode="auto">
            <a:xfrm>
              <a:off x="4089401" y="1895476"/>
              <a:ext cx="415925" cy="11113"/>
            </a:xfrm>
            <a:custGeom>
              <a:avLst/>
              <a:gdLst>
                <a:gd name="T0" fmla="*/ 2 w 138"/>
                <a:gd name="T1" fmla="*/ 4 h 4"/>
                <a:gd name="T2" fmla="*/ 136 w 138"/>
                <a:gd name="T3" fmla="*/ 4 h 4"/>
                <a:gd name="T4" fmla="*/ 138 w 138"/>
                <a:gd name="T5" fmla="*/ 2 h 4"/>
                <a:gd name="T6" fmla="*/ 136 w 138"/>
                <a:gd name="T7" fmla="*/ 0 h 4"/>
                <a:gd name="T8" fmla="*/ 2 w 138"/>
                <a:gd name="T9" fmla="*/ 0 h 4"/>
                <a:gd name="T10" fmla="*/ 0 w 138"/>
                <a:gd name="T11" fmla="*/ 2 h 4"/>
                <a:gd name="T12" fmla="*/ 2 w 13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38" h="4">
                  <a:moveTo>
                    <a:pt x="2" y="4"/>
                  </a:moveTo>
                  <a:cubicBezTo>
                    <a:pt x="136" y="4"/>
                    <a:pt x="136" y="4"/>
                    <a:pt x="136" y="4"/>
                  </a:cubicBezTo>
                  <a:cubicBezTo>
                    <a:pt x="137" y="4"/>
                    <a:pt x="138" y="3"/>
                    <a:pt x="138" y="2"/>
                  </a:cubicBezTo>
                  <a:cubicBezTo>
                    <a:pt x="138" y="1"/>
                    <a:pt x="137" y="0"/>
                    <a:pt x="136"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3" name="ïšļíḑê"/>
            <p:cNvSpPr/>
            <p:nvPr/>
          </p:nvSpPr>
          <p:spPr bwMode="auto">
            <a:xfrm>
              <a:off x="4530726" y="1895476"/>
              <a:ext cx="77788" cy="11113"/>
            </a:xfrm>
            <a:custGeom>
              <a:avLst/>
              <a:gdLst>
                <a:gd name="T0" fmla="*/ 2 w 26"/>
                <a:gd name="T1" fmla="*/ 4 h 4"/>
                <a:gd name="T2" fmla="*/ 24 w 26"/>
                <a:gd name="T3" fmla="*/ 4 h 4"/>
                <a:gd name="T4" fmla="*/ 26 w 26"/>
                <a:gd name="T5" fmla="*/ 2 h 4"/>
                <a:gd name="T6" fmla="*/ 24 w 26"/>
                <a:gd name="T7" fmla="*/ 0 h 4"/>
                <a:gd name="T8" fmla="*/ 2 w 26"/>
                <a:gd name="T9" fmla="*/ 0 h 4"/>
                <a:gd name="T10" fmla="*/ 0 w 26"/>
                <a:gd name="T11" fmla="*/ 2 h 4"/>
                <a:gd name="T12" fmla="*/ 2 w 2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6" h="4">
                  <a:moveTo>
                    <a:pt x="2" y="4"/>
                  </a:moveTo>
                  <a:cubicBezTo>
                    <a:pt x="24" y="4"/>
                    <a:pt x="24" y="4"/>
                    <a:pt x="24" y="4"/>
                  </a:cubicBezTo>
                  <a:cubicBezTo>
                    <a:pt x="25" y="4"/>
                    <a:pt x="26" y="3"/>
                    <a:pt x="26" y="2"/>
                  </a:cubicBezTo>
                  <a:cubicBezTo>
                    <a:pt x="26" y="1"/>
                    <a:pt x="25" y="0"/>
                    <a:pt x="24"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4" name="îṩḻïďe"/>
            <p:cNvSpPr/>
            <p:nvPr/>
          </p:nvSpPr>
          <p:spPr bwMode="auto">
            <a:xfrm>
              <a:off x="4668838" y="1895476"/>
              <a:ext cx="298450" cy="11113"/>
            </a:xfrm>
            <a:custGeom>
              <a:avLst/>
              <a:gdLst>
                <a:gd name="T0" fmla="*/ 2 w 99"/>
                <a:gd name="T1" fmla="*/ 4 h 4"/>
                <a:gd name="T2" fmla="*/ 97 w 99"/>
                <a:gd name="T3" fmla="*/ 4 h 4"/>
                <a:gd name="T4" fmla="*/ 99 w 99"/>
                <a:gd name="T5" fmla="*/ 2 h 4"/>
                <a:gd name="T6" fmla="*/ 97 w 99"/>
                <a:gd name="T7" fmla="*/ 0 h 4"/>
                <a:gd name="T8" fmla="*/ 2 w 99"/>
                <a:gd name="T9" fmla="*/ 0 h 4"/>
                <a:gd name="T10" fmla="*/ 0 w 99"/>
                <a:gd name="T11" fmla="*/ 2 h 4"/>
                <a:gd name="T12" fmla="*/ 2 w 9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9" h="4">
                  <a:moveTo>
                    <a:pt x="2" y="4"/>
                  </a:moveTo>
                  <a:cubicBezTo>
                    <a:pt x="97" y="4"/>
                    <a:pt x="97" y="4"/>
                    <a:pt x="97" y="4"/>
                  </a:cubicBezTo>
                  <a:cubicBezTo>
                    <a:pt x="98" y="4"/>
                    <a:pt x="99" y="3"/>
                    <a:pt x="99" y="2"/>
                  </a:cubicBezTo>
                  <a:cubicBezTo>
                    <a:pt x="99" y="1"/>
                    <a:pt x="98" y="0"/>
                    <a:pt x="97"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5" name="ïş1îḋê"/>
            <p:cNvSpPr/>
            <p:nvPr/>
          </p:nvSpPr>
          <p:spPr bwMode="auto">
            <a:xfrm>
              <a:off x="4089401" y="1936751"/>
              <a:ext cx="501650" cy="12700"/>
            </a:xfrm>
            <a:custGeom>
              <a:avLst/>
              <a:gdLst>
                <a:gd name="T0" fmla="*/ 2 w 166"/>
                <a:gd name="T1" fmla="*/ 4 h 4"/>
                <a:gd name="T2" fmla="*/ 164 w 166"/>
                <a:gd name="T3" fmla="*/ 4 h 4"/>
                <a:gd name="T4" fmla="*/ 166 w 166"/>
                <a:gd name="T5" fmla="*/ 2 h 4"/>
                <a:gd name="T6" fmla="*/ 164 w 166"/>
                <a:gd name="T7" fmla="*/ 0 h 4"/>
                <a:gd name="T8" fmla="*/ 2 w 166"/>
                <a:gd name="T9" fmla="*/ 0 h 4"/>
                <a:gd name="T10" fmla="*/ 0 w 166"/>
                <a:gd name="T11" fmla="*/ 2 h 4"/>
                <a:gd name="T12" fmla="*/ 2 w 16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6" h="4">
                  <a:moveTo>
                    <a:pt x="2" y="4"/>
                  </a:moveTo>
                  <a:cubicBezTo>
                    <a:pt x="164" y="4"/>
                    <a:pt x="164" y="4"/>
                    <a:pt x="164" y="4"/>
                  </a:cubicBezTo>
                  <a:cubicBezTo>
                    <a:pt x="165" y="4"/>
                    <a:pt x="166" y="3"/>
                    <a:pt x="166" y="2"/>
                  </a:cubicBezTo>
                  <a:cubicBezTo>
                    <a:pt x="166" y="1"/>
                    <a:pt x="165" y="0"/>
                    <a:pt x="164"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6" name="iṩļïḓè"/>
            <p:cNvSpPr/>
            <p:nvPr/>
          </p:nvSpPr>
          <p:spPr bwMode="auto">
            <a:xfrm>
              <a:off x="4625976" y="1930401"/>
              <a:ext cx="207963" cy="12700"/>
            </a:xfrm>
            <a:custGeom>
              <a:avLst/>
              <a:gdLst>
                <a:gd name="T0" fmla="*/ 2 w 69"/>
                <a:gd name="T1" fmla="*/ 4 h 4"/>
                <a:gd name="T2" fmla="*/ 67 w 69"/>
                <a:gd name="T3" fmla="*/ 4 h 4"/>
                <a:gd name="T4" fmla="*/ 69 w 69"/>
                <a:gd name="T5" fmla="*/ 2 h 4"/>
                <a:gd name="T6" fmla="*/ 67 w 69"/>
                <a:gd name="T7" fmla="*/ 0 h 4"/>
                <a:gd name="T8" fmla="*/ 2 w 69"/>
                <a:gd name="T9" fmla="*/ 0 h 4"/>
                <a:gd name="T10" fmla="*/ 0 w 69"/>
                <a:gd name="T11" fmla="*/ 2 h 4"/>
                <a:gd name="T12" fmla="*/ 2 w 6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9" h="4">
                  <a:moveTo>
                    <a:pt x="2" y="4"/>
                  </a:moveTo>
                  <a:cubicBezTo>
                    <a:pt x="67" y="4"/>
                    <a:pt x="67" y="4"/>
                    <a:pt x="67" y="4"/>
                  </a:cubicBezTo>
                  <a:cubicBezTo>
                    <a:pt x="68" y="4"/>
                    <a:pt x="69" y="3"/>
                    <a:pt x="69" y="2"/>
                  </a:cubicBezTo>
                  <a:cubicBezTo>
                    <a:pt x="69" y="0"/>
                    <a:pt x="68" y="0"/>
                    <a:pt x="67" y="0"/>
                  </a:cubicBezTo>
                  <a:cubicBezTo>
                    <a:pt x="2" y="0"/>
                    <a:pt x="2" y="0"/>
                    <a:pt x="2" y="0"/>
                  </a:cubicBezTo>
                  <a:cubicBezTo>
                    <a:pt x="0" y="0"/>
                    <a:pt x="0" y="0"/>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7" name="işľïḍe"/>
            <p:cNvSpPr/>
            <p:nvPr/>
          </p:nvSpPr>
          <p:spPr bwMode="auto">
            <a:xfrm>
              <a:off x="4860926" y="1930401"/>
              <a:ext cx="112713" cy="12700"/>
            </a:xfrm>
            <a:custGeom>
              <a:avLst/>
              <a:gdLst>
                <a:gd name="T0" fmla="*/ 2 w 37"/>
                <a:gd name="T1" fmla="*/ 4 h 4"/>
                <a:gd name="T2" fmla="*/ 35 w 37"/>
                <a:gd name="T3" fmla="*/ 4 h 4"/>
                <a:gd name="T4" fmla="*/ 37 w 37"/>
                <a:gd name="T5" fmla="*/ 2 h 4"/>
                <a:gd name="T6" fmla="*/ 35 w 37"/>
                <a:gd name="T7" fmla="*/ 0 h 4"/>
                <a:gd name="T8" fmla="*/ 2 w 37"/>
                <a:gd name="T9" fmla="*/ 0 h 4"/>
                <a:gd name="T10" fmla="*/ 0 w 37"/>
                <a:gd name="T11" fmla="*/ 2 h 4"/>
                <a:gd name="T12" fmla="*/ 2 w 3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7" h="4">
                  <a:moveTo>
                    <a:pt x="2" y="4"/>
                  </a:moveTo>
                  <a:cubicBezTo>
                    <a:pt x="35" y="4"/>
                    <a:pt x="35" y="4"/>
                    <a:pt x="35" y="4"/>
                  </a:cubicBezTo>
                  <a:cubicBezTo>
                    <a:pt x="36" y="4"/>
                    <a:pt x="37" y="3"/>
                    <a:pt x="37" y="2"/>
                  </a:cubicBezTo>
                  <a:cubicBezTo>
                    <a:pt x="37" y="0"/>
                    <a:pt x="36" y="0"/>
                    <a:pt x="35" y="0"/>
                  </a:cubicBezTo>
                  <a:cubicBezTo>
                    <a:pt x="2" y="0"/>
                    <a:pt x="2" y="0"/>
                    <a:pt x="2" y="0"/>
                  </a:cubicBezTo>
                  <a:cubicBezTo>
                    <a:pt x="0" y="0"/>
                    <a:pt x="0" y="0"/>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8" name="ïSļïde"/>
            <p:cNvSpPr/>
            <p:nvPr/>
          </p:nvSpPr>
          <p:spPr bwMode="auto">
            <a:xfrm>
              <a:off x="4111626" y="1987551"/>
              <a:ext cx="587375" cy="12700"/>
            </a:xfrm>
            <a:custGeom>
              <a:avLst/>
              <a:gdLst>
                <a:gd name="T0" fmla="*/ 2 w 195"/>
                <a:gd name="T1" fmla="*/ 4 h 4"/>
                <a:gd name="T2" fmla="*/ 193 w 195"/>
                <a:gd name="T3" fmla="*/ 4 h 4"/>
                <a:gd name="T4" fmla="*/ 195 w 195"/>
                <a:gd name="T5" fmla="*/ 2 h 4"/>
                <a:gd name="T6" fmla="*/ 193 w 195"/>
                <a:gd name="T7" fmla="*/ 0 h 4"/>
                <a:gd name="T8" fmla="*/ 2 w 195"/>
                <a:gd name="T9" fmla="*/ 0 h 4"/>
                <a:gd name="T10" fmla="*/ 0 w 195"/>
                <a:gd name="T11" fmla="*/ 2 h 4"/>
                <a:gd name="T12" fmla="*/ 2 w 19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5" h="4">
                  <a:moveTo>
                    <a:pt x="2" y="4"/>
                  </a:moveTo>
                  <a:cubicBezTo>
                    <a:pt x="193" y="4"/>
                    <a:pt x="193" y="4"/>
                    <a:pt x="193" y="4"/>
                  </a:cubicBezTo>
                  <a:cubicBezTo>
                    <a:pt x="194" y="4"/>
                    <a:pt x="195" y="3"/>
                    <a:pt x="195" y="2"/>
                  </a:cubicBezTo>
                  <a:cubicBezTo>
                    <a:pt x="195" y="1"/>
                    <a:pt x="194" y="0"/>
                    <a:pt x="193"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69" name="îṣ1ïde"/>
            <p:cNvSpPr/>
            <p:nvPr/>
          </p:nvSpPr>
          <p:spPr bwMode="auto">
            <a:xfrm>
              <a:off x="4756151" y="1987551"/>
              <a:ext cx="165100" cy="12700"/>
            </a:xfrm>
            <a:custGeom>
              <a:avLst/>
              <a:gdLst>
                <a:gd name="T0" fmla="*/ 2 w 55"/>
                <a:gd name="T1" fmla="*/ 4 h 4"/>
                <a:gd name="T2" fmla="*/ 53 w 55"/>
                <a:gd name="T3" fmla="*/ 4 h 4"/>
                <a:gd name="T4" fmla="*/ 55 w 55"/>
                <a:gd name="T5" fmla="*/ 2 h 4"/>
                <a:gd name="T6" fmla="*/ 53 w 55"/>
                <a:gd name="T7" fmla="*/ 0 h 4"/>
                <a:gd name="T8" fmla="*/ 2 w 55"/>
                <a:gd name="T9" fmla="*/ 0 h 4"/>
                <a:gd name="T10" fmla="*/ 0 w 55"/>
                <a:gd name="T11" fmla="*/ 2 h 4"/>
                <a:gd name="T12" fmla="*/ 2 w 5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5" h="4">
                  <a:moveTo>
                    <a:pt x="2" y="4"/>
                  </a:moveTo>
                  <a:cubicBezTo>
                    <a:pt x="53" y="4"/>
                    <a:pt x="53" y="4"/>
                    <a:pt x="53" y="4"/>
                  </a:cubicBezTo>
                  <a:cubicBezTo>
                    <a:pt x="54" y="4"/>
                    <a:pt x="55" y="3"/>
                    <a:pt x="55" y="2"/>
                  </a:cubicBezTo>
                  <a:cubicBezTo>
                    <a:pt x="55" y="1"/>
                    <a:pt x="54" y="0"/>
                    <a:pt x="53" y="0"/>
                  </a:cubicBezTo>
                  <a:cubicBezTo>
                    <a:pt x="2" y="0"/>
                    <a:pt x="2" y="0"/>
                    <a:pt x="2" y="0"/>
                  </a:cubicBezTo>
                  <a:cubicBezTo>
                    <a:pt x="0" y="0"/>
                    <a:pt x="0" y="1"/>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0" name="ïṥ1íḋé"/>
            <p:cNvSpPr/>
            <p:nvPr/>
          </p:nvSpPr>
          <p:spPr bwMode="auto">
            <a:xfrm>
              <a:off x="4514851" y="2033588"/>
              <a:ext cx="458788" cy="11113"/>
            </a:xfrm>
            <a:custGeom>
              <a:avLst/>
              <a:gdLst>
                <a:gd name="T0" fmla="*/ 150 w 152"/>
                <a:gd name="T1" fmla="*/ 0 h 4"/>
                <a:gd name="T2" fmla="*/ 2 w 152"/>
                <a:gd name="T3" fmla="*/ 0 h 4"/>
                <a:gd name="T4" fmla="*/ 0 w 152"/>
                <a:gd name="T5" fmla="*/ 2 h 4"/>
                <a:gd name="T6" fmla="*/ 2 w 152"/>
                <a:gd name="T7" fmla="*/ 4 h 4"/>
                <a:gd name="T8" fmla="*/ 150 w 152"/>
                <a:gd name="T9" fmla="*/ 4 h 4"/>
                <a:gd name="T10" fmla="*/ 152 w 152"/>
                <a:gd name="T11" fmla="*/ 2 h 4"/>
                <a:gd name="T12" fmla="*/ 150 w 15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2" h="4">
                  <a:moveTo>
                    <a:pt x="150" y="0"/>
                  </a:moveTo>
                  <a:cubicBezTo>
                    <a:pt x="2" y="0"/>
                    <a:pt x="2" y="0"/>
                    <a:pt x="2" y="0"/>
                  </a:cubicBezTo>
                  <a:cubicBezTo>
                    <a:pt x="1" y="0"/>
                    <a:pt x="0" y="1"/>
                    <a:pt x="0" y="2"/>
                  </a:cubicBezTo>
                  <a:cubicBezTo>
                    <a:pt x="0" y="3"/>
                    <a:pt x="1" y="4"/>
                    <a:pt x="2" y="4"/>
                  </a:cubicBezTo>
                  <a:cubicBezTo>
                    <a:pt x="150" y="4"/>
                    <a:pt x="150" y="4"/>
                    <a:pt x="150" y="4"/>
                  </a:cubicBezTo>
                  <a:cubicBezTo>
                    <a:pt x="151" y="4"/>
                    <a:pt x="152" y="3"/>
                    <a:pt x="152" y="2"/>
                  </a:cubicBezTo>
                  <a:cubicBezTo>
                    <a:pt x="152" y="1"/>
                    <a:pt x="151" y="0"/>
                    <a:pt x="150"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1" name="íśḷiḓé"/>
            <p:cNvSpPr/>
            <p:nvPr/>
          </p:nvSpPr>
          <p:spPr bwMode="auto">
            <a:xfrm>
              <a:off x="4089401" y="2097088"/>
              <a:ext cx="630238" cy="11113"/>
            </a:xfrm>
            <a:custGeom>
              <a:avLst/>
              <a:gdLst>
                <a:gd name="T0" fmla="*/ 207 w 209"/>
                <a:gd name="T1" fmla="*/ 0 h 4"/>
                <a:gd name="T2" fmla="*/ 2 w 209"/>
                <a:gd name="T3" fmla="*/ 0 h 4"/>
                <a:gd name="T4" fmla="*/ 0 w 209"/>
                <a:gd name="T5" fmla="*/ 2 h 4"/>
                <a:gd name="T6" fmla="*/ 2 w 209"/>
                <a:gd name="T7" fmla="*/ 4 h 4"/>
                <a:gd name="T8" fmla="*/ 207 w 209"/>
                <a:gd name="T9" fmla="*/ 4 h 4"/>
                <a:gd name="T10" fmla="*/ 209 w 209"/>
                <a:gd name="T11" fmla="*/ 2 h 4"/>
                <a:gd name="T12" fmla="*/ 207 w 20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09" h="4">
                  <a:moveTo>
                    <a:pt x="207" y="0"/>
                  </a:moveTo>
                  <a:cubicBezTo>
                    <a:pt x="2" y="0"/>
                    <a:pt x="2" y="0"/>
                    <a:pt x="2" y="0"/>
                  </a:cubicBezTo>
                  <a:cubicBezTo>
                    <a:pt x="1" y="0"/>
                    <a:pt x="0" y="1"/>
                    <a:pt x="0" y="2"/>
                  </a:cubicBezTo>
                  <a:cubicBezTo>
                    <a:pt x="0" y="3"/>
                    <a:pt x="1" y="4"/>
                    <a:pt x="2" y="4"/>
                  </a:cubicBezTo>
                  <a:cubicBezTo>
                    <a:pt x="207" y="4"/>
                    <a:pt x="207" y="4"/>
                    <a:pt x="207" y="4"/>
                  </a:cubicBezTo>
                  <a:cubicBezTo>
                    <a:pt x="208" y="4"/>
                    <a:pt x="209" y="3"/>
                    <a:pt x="209" y="2"/>
                  </a:cubicBezTo>
                  <a:cubicBezTo>
                    <a:pt x="209" y="1"/>
                    <a:pt x="208" y="0"/>
                    <a:pt x="207"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2" name="íš1íḋé"/>
            <p:cNvSpPr/>
            <p:nvPr/>
          </p:nvSpPr>
          <p:spPr bwMode="auto">
            <a:xfrm>
              <a:off x="4514851" y="2135188"/>
              <a:ext cx="469900" cy="12700"/>
            </a:xfrm>
            <a:custGeom>
              <a:avLst/>
              <a:gdLst>
                <a:gd name="T0" fmla="*/ 2 w 156"/>
                <a:gd name="T1" fmla="*/ 4 h 4"/>
                <a:gd name="T2" fmla="*/ 154 w 156"/>
                <a:gd name="T3" fmla="*/ 4 h 4"/>
                <a:gd name="T4" fmla="*/ 156 w 156"/>
                <a:gd name="T5" fmla="*/ 2 h 4"/>
                <a:gd name="T6" fmla="*/ 154 w 156"/>
                <a:gd name="T7" fmla="*/ 0 h 4"/>
                <a:gd name="T8" fmla="*/ 2 w 156"/>
                <a:gd name="T9" fmla="*/ 0 h 4"/>
                <a:gd name="T10" fmla="*/ 0 w 156"/>
                <a:gd name="T11" fmla="*/ 2 h 4"/>
                <a:gd name="T12" fmla="*/ 2 w 15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6" h="4">
                  <a:moveTo>
                    <a:pt x="2" y="4"/>
                  </a:moveTo>
                  <a:cubicBezTo>
                    <a:pt x="154" y="4"/>
                    <a:pt x="154" y="4"/>
                    <a:pt x="154" y="4"/>
                  </a:cubicBezTo>
                  <a:cubicBezTo>
                    <a:pt x="155" y="4"/>
                    <a:pt x="156" y="3"/>
                    <a:pt x="156" y="2"/>
                  </a:cubicBezTo>
                  <a:cubicBezTo>
                    <a:pt x="156" y="1"/>
                    <a:pt x="155" y="0"/>
                    <a:pt x="154"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3" name="îṧ1ïďê"/>
            <p:cNvSpPr/>
            <p:nvPr/>
          </p:nvSpPr>
          <p:spPr bwMode="auto">
            <a:xfrm>
              <a:off x="4189413" y="2155826"/>
              <a:ext cx="385763" cy="12700"/>
            </a:xfrm>
            <a:custGeom>
              <a:avLst/>
              <a:gdLst>
                <a:gd name="T0" fmla="*/ 126 w 128"/>
                <a:gd name="T1" fmla="*/ 0 h 4"/>
                <a:gd name="T2" fmla="*/ 2 w 128"/>
                <a:gd name="T3" fmla="*/ 0 h 4"/>
                <a:gd name="T4" fmla="*/ 0 w 128"/>
                <a:gd name="T5" fmla="*/ 2 h 4"/>
                <a:gd name="T6" fmla="*/ 2 w 128"/>
                <a:gd name="T7" fmla="*/ 4 h 4"/>
                <a:gd name="T8" fmla="*/ 126 w 128"/>
                <a:gd name="T9" fmla="*/ 4 h 4"/>
                <a:gd name="T10" fmla="*/ 128 w 128"/>
                <a:gd name="T11" fmla="*/ 2 h 4"/>
                <a:gd name="T12" fmla="*/ 126 w 1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8" h="4">
                  <a:moveTo>
                    <a:pt x="126" y="0"/>
                  </a:moveTo>
                  <a:cubicBezTo>
                    <a:pt x="2" y="0"/>
                    <a:pt x="2" y="0"/>
                    <a:pt x="2" y="0"/>
                  </a:cubicBezTo>
                  <a:cubicBezTo>
                    <a:pt x="0" y="0"/>
                    <a:pt x="0" y="0"/>
                    <a:pt x="0" y="2"/>
                  </a:cubicBezTo>
                  <a:cubicBezTo>
                    <a:pt x="0" y="3"/>
                    <a:pt x="0" y="4"/>
                    <a:pt x="2" y="4"/>
                  </a:cubicBezTo>
                  <a:cubicBezTo>
                    <a:pt x="126" y="4"/>
                    <a:pt x="126" y="4"/>
                    <a:pt x="126" y="4"/>
                  </a:cubicBezTo>
                  <a:cubicBezTo>
                    <a:pt x="127" y="4"/>
                    <a:pt x="128" y="3"/>
                    <a:pt x="128" y="2"/>
                  </a:cubicBezTo>
                  <a:cubicBezTo>
                    <a:pt x="128" y="0"/>
                    <a:pt x="127" y="0"/>
                    <a:pt x="126"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4" name="îsḷïdé"/>
            <p:cNvSpPr/>
            <p:nvPr/>
          </p:nvSpPr>
          <p:spPr bwMode="auto">
            <a:xfrm>
              <a:off x="4089401" y="2033588"/>
              <a:ext cx="176213" cy="11113"/>
            </a:xfrm>
            <a:custGeom>
              <a:avLst/>
              <a:gdLst>
                <a:gd name="T0" fmla="*/ 2 w 58"/>
                <a:gd name="T1" fmla="*/ 4 h 4"/>
                <a:gd name="T2" fmla="*/ 56 w 58"/>
                <a:gd name="T3" fmla="*/ 4 h 4"/>
                <a:gd name="T4" fmla="*/ 58 w 58"/>
                <a:gd name="T5" fmla="*/ 2 h 4"/>
                <a:gd name="T6" fmla="*/ 56 w 58"/>
                <a:gd name="T7" fmla="*/ 0 h 4"/>
                <a:gd name="T8" fmla="*/ 2 w 58"/>
                <a:gd name="T9" fmla="*/ 0 h 4"/>
                <a:gd name="T10" fmla="*/ 0 w 58"/>
                <a:gd name="T11" fmla="*/ 2 h 4"/>
                <a:gd name="T12" fmla="*/ 2 w 5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8" h="4">
                  <a:moveTo>
                    <a:pt x="2" y="4"/>
                  </a:moveTo>
                  <a:cubicBezTo>
                    <a:pt x="56" y="4"/>
                    <a:pt x="56" y="4"/>
                    <a:pt x="56" y="4"/>
                  </a:cubicBezTo>
                  <a:cubicBezTo>
                    <a:pt x="57" y="4"/>
                    <a:pt x="58" y="3"/>
                    <a:pt x="58" y="2"/>
                  </a:cubicBezTo>
                  <a:cubicBezTo>
                    <a:pt x="58" y="1"/>
                    <a:pt x="57" y="0"/>
                    <a:pt x="56"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5" name="î$ľíde"/>
            <p:cNvSpPr/>
            <p:nvPr/>
          </p:nvSpPr>
          <p:spPr bwMode="auto">
            <a:xfrm>
              <a:off x="4240213" y="2279651"/>
              <a:ext cx="123825" cy="12700"/>
            </a:xfrm>
            <a:custGeom>
              <a:avLst/>
              <a:gdLst>
                <a:gd name="T0" fmla="*/ 39 w 41"/>
                <a:gd name="T1" fmla="*/ 0 h 4"/>
                <a:gd name="T2" fmla="*/ 2 w 41"/>
                <a:gd name="T3" fmla="*/ 0 h 4"/>
                <a:gd name="T4" fmla="*/ 0 w 41"/>
                <a:gd name="T5" fmla="*/ 2 h 4"/>
                <a:gd name="T6" fmla="*/ 2 w 41"/>
                <a:gd name="T7" fmla="*/ 4 h 4"/>
                <a:gd name="T8" fmla="*/ 39 w 41"/>
                <a:gd name="T9" fmla="*/ 4 h 4"/>
                <a:gd name="T10" fmla="*/ 41 w 41"/>
                <a:gd name="T11" fmla="*/ 2 h 4"/>
                <a:gd name="T12" fmla="*/ 39 w 4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39" y="0"/>
                  </a:moveTo>
                  <a:cubicBezTo>
                    <a:pt x="2" y="0"/>
                    <a:pt x="2" y="0"/>
                    <a:pt x="2" y="0"/>
                  </a:cubicBezTo>
                  <a:cubicBezTo>
                    <a:pt x="0" y="0"/>
                    <a:pt x="0" y="0"/>
                    <a:pt x="0" y="2"/>
                  </a:cubicBezTo>
                  <a:cubicBezTo>
                    <a:pt x="0" y="3"/>
                    <a:pt x="0" y="4"/>
                    <a:pt x="2" y="4"/>
                  </a:cubicBezTo>
                  <a:cubicBezTo>
                    <a:pt x="39" y="4"/>
                    <a:pt x="39" y="4"/>
                    <a:pt x="39" y="4"/>
                  </a:cubicBezTo>
                  <a:cubicBezTo>
                    <a:pt x="40" y="4"/>
                    <a:pt x="41" y="3"/>
                    <a:pt x="41" y="2"/>
                  </a:cubicBezTo>
                  <a:cubicBezTo>
                    <a:pt x="41" y="0"/>
                    <a:pt x="40" y="0"/>
                    <a:pt x="39"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6" name="išļîḍe"/>
            <p:cNvSpPr/>
            <p:nvPr/>
          </p:nvSpPr>
          <p:spPr bwMode="auto">
            <a:xfrm>
              <a:off x="4081463" y="2327276"/>
              <a:ext cx="273050" cy="12700"/>
            </a:xfrm>
            <a:custGeom>
              <a:avLst/>
              <a:gdLst>
                <a:gd name="T0" fmla="*/ 89 w 91"/>
                <a:gd name="T1" fmla="*/ 0 h 4"/>
                <a:gd name="T2" fmla="*/ 2 w 91"/>
                <a:gd name="T3" fmla="*/ 0 h 4"/>
                <a:gd name="T4" fmla="*/ 0 w 91"/>
                <a:gd name="T5" fmla="*/ 2 h 4"/>
                <a:gd name="T6" fmla="*/ 2 w 91"/>
                <a:gd name="T7" fmla="*/ 4 h 4"/>
                <a:gd name="T8" fmla="*/ 89 w 91"/>
                <a:gd name="T9" fmla="*/ 4 h 4"/>
                <a:gd name="T10" fmla="*/ 91 w 91"/>
                <a:gd name="T11" fmla="*/ 2 h 4"/>
                <a:gd name="T12" fmla="*/ 89 w 9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1" h="4">
                  <a:moveTo>
                    <a:pt x="89" y="0"/>
                  </a:moveTo>
                  <a:cubicBezTo>
                    <a:pt x="2" y="0"/>
                    <a:pt x="2" y="0"/>
                    <a:pt x="2" y="0"/>
                  </a:cubicBezTo>
                  <a:cubicBezTo>
                    <a:pt x="1" y="0"/>
                    <a:pt x="0" y="1"/>
                    <a:pt x="0" y="2"/>
                  </a:cubicBezTo>
                  <a:cubicBezTo>
                    <a:pt x="0" y="3"/>
                    <a:pt x="1" y="4"/>
                    <a:pt x="2" y="4"/>
                  </a:cubicBezTo>
                  <a:cubicBezTo>
                    <a:pt x="89" y="4"/>
                    <a:pt x="89" y="4"/>
                    <a:pt x="89" y="4"/>
                  </a:cubicBezTo>
                  <a:cubicBezTo>
                    <a:pt x="90" y="4"/>
                    <a:pt x="91" y="3"/>
                    <a:pt x="91" y="2"/>
                  </a:cubicBezTo>
                  <a:cubicBezTo>
                    <a:pt x="91" y="1"/>
                    <a:pt x="90" y="0"/>
                    <a:pt x="89"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7" name="íšlïḍè"/>
            <p:cNvSpPr/>
            <p:nvPr/>
          </p:nvSpPr>
          <p:spPr bwMode="auto">
            <a:xfrm>
              <a:off x="4470401" y="2279651"/>
              <a:ext cx="57150" cy="12700"/>
            </a:xfrm>
            <a:custGeom>
              <a:avLst/>
              <a:gdLst>
                <a:gd name="T0" fmla="*/ 2 w 19"/>
                <a:gd name="T1" fmla="*/ 4 h 4"/>
                <a:gd name="T2" fmla="*/ 17 w 19"/>
                <a:gd name="T3" fmla="*/ 4 h 4"/>
                <a:gd name="T4" fmla="*/ 19 w 19"/>
                <a:gd name="T5" fmla="*/ 2 h 4"/>
                <a:gd name="T6" fmla="*/ 17 w 19"/>
                <a:gd name="T7" fmla="*/ 0 h 4"/>
                <a:gd name="T8" fmla="*/ 2 w 19"/>
                <a:gd name="T9" fmla="*/ 0 h 4"/>
                <a:gd name="T10" fmla="*/ 0 w 19"/>
                <a:gd name="T11" fmla="*/ 2 h 4"/>
                <a:gd name="T12" fmla="*/ 2 w 1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2" y="4"/>
                  </a:moveTo>
                  <a:cubicBezTo>
                    <a:pt x="17" y="4"/>
                    <a:pt x="17" y="4"/>
                    <a:pt x="17" y="4"/>
                  </a:cubicBezTo>
                  <a:cubicBezTo>
                    <a:pt x="18" y="4"/>
                    <a:pt x="19" y="3"/>
                    <a:pt x="19" y="2"/>
                  </a:cubicBezTo>
                  <a:cubicBezTo>
                    <a:pt x="19" y="0"/>
                    <a:pt x="18" y="0"/>
                    <a:pt x="17" y="0"/>
                  </a:cubicBezTo>
                  <a:cubicBezTo>
                    <a:pt x="2" y="0"/>
                    <a:pt x="2" y="0"/>
                    <a:pt x="2" y="0"/>
                  </a:cubicBezTo>
                  <a:cubicBezTo>
                    <a:pt x="0" y="0"/>
                    <a:pt x="0" y="0"/>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8" name="iśľíḍè"/>
            <p:cNvSpPr/>
            <p:nvPr/>
          </p:nvSpPr>
          <p:spPr bwMode="auto">
            <a:xfrm>
              <a:off x="4554538" y="2279651"/>
              <a:ext cx="57150" cy="12700"/>
            </a:xfrm>
            <a:custGeom>
              <a:avLst/>
              <a:gdLst>
                <a:gd name="T0" fmla="*/ 2 w 19"/>
                <a:gd name="T1" fmla="*/ 4 h 4"/>
                <a:gd name="T2" fmla="*/ 17 w 19"/>
                <a:gd name="T3" fmla="*/ 4 h 4"/>
                <a:gd name="T4" fmla="*/ 19 w 19"/>
                <a:gd name="T5" fmla="*/ 2 h 4"/>
                <a:gd name="T6" fmla="*/ 17 w 19"/>
                <a:gd name="T7" fmla="*/ 0 h 4"/>
                <a:gd name="T8" fmla="*/ 2 w 19"/>
                <a:gd name="T9" fmla="*/ 0 h 4"/>
                <a:gd name="T10" fmla="*/ 0 w 19"/>
                <a:gd name="T11" fmla="*/ 2 h 4"/>
                <a:gd name="T12" fmla="*/ 2 w 1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2" y="4"/>
                  </a:moveTo>
                  <a:cubicBezTo>
                    <a:pt x="17" y="4"/>
                    <a:pt x="17" y="4"/>
                    <a:pt x="17" y="4"/>
                  </a:cubicBezTo>
                  <a:cubicBezTo>
                    <a:pt x="18" y="4"/>
                    <a:pt x="19" y="3"/>
                    <a:pt x="19" y="2"/>
                  </a:cubicBezTo>
                  <a:cubicBezTo>
                    <a:pt x="19" y="0"/>
                    <a:pt x="18" y="0"/>
                    <a:pt x="17" y="0"/>
                  </a:cubicBezTo>
                  <a:cubicBezTo>
                    <a:pt x="2" y="0"/>
                    <a:pt x="2" y="0"/>
                    <a:pt x="2" y="0"/>
                  </a:cubicBezTo>
                  <a:cubicBezTo>
                    <a:pt x="1" y="0"/>
                    <a:pt x="0" y="0"/>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79" name="isļíḓe"/>
            <p:cNvSpPr/>
            <p:nvPr/>
          </p:nvSpPr>
          <p:spPr bwMode="auto">
            <a:xfrm>
              <a:off x="4638676" y="2279651"/>
              <a:ext cx="60325" cy="12700"/>
            </a:xfrm>
            <a:custGeom>
              <a:avLst/>
              <a:gdLst>
                <a:gd name="T0" fmla="*/ 2 w 20"/>
                <a:gd name="T1" fmla="*/ 4 h 4"/>
                <a:gd name="T2" fmla="*/ 18 w 20"/>
                <a:gd name="T3" fmla="*/ 4 h 4"/>
                <a:gd name="T4" fmla="*/ 20 w 20"/>
                <a:gd name="T5" fmla="*/ 2 h 4"/>
                <a:gd name="T6" fmla="*/ 18 w 20"/>
                <a:gd name="T7" fmla="*/ 0 h 4"/>
                <a:gd name="T8" fmla="*/ 2 w 20"/>
                <a:gd name="T9" fmla="*/ 0 h 4"/>
                <a:gd name="T10" fmla="*/ 0 w 20"/>
                <a:gd name="T11" fmla="*/ 2 h 4"/>
                <a:gd name="T12" fmla="*/ 2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 y="4"/>
                  </a:moveTo>
                  <a:cubicBezTo>
                    <a:pt x="18" y="4"/>
                    <a:pt x="18" y="4"/>
                    <a:pt x="18" y="4"/>
                  </a:cubicBezTo>
                  <a:cubicBezTo>
                    <a:pt x="19" y="4"/>
                    <a:pt x="20" y="3"/>
                    <a:pt x="20" y="2"/>
                  </a:cubicBezTo>
                  <a:cubicBezTo>
                    <a:pt x="20" y="0"/>
                    <a:pt x="19" y="0"/>
                    <a:pt x="18" y="0"/>
                  </a:cubicBezTo>
                  <a:cubicBezTo>
                    <a:pt x="2" y="0"/>
                    <a:pt x="2" y="0"/>
                    <a:pt x="2" y="0"/>
                  </a:cubicBezTo>
                  <a:cubicBezTo>
                    <a:pt x="1" y="0"/>
                    <a:pt x="0" y="0"/>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0" name="ïṩlïḍé"/>
            <p:cNvSpPr/>
            <p:nvPr/>
          </p:nvSpPr>
          <p:spPr bwMode="auto">
            <a:xfrm>
              <a:off x="4722813" y="2279651"/>
              <a:ext cx="60325" cy="12700"/>
            </a:xfrm>
            <a:custGeom>
              <a:avLst/>
              <a:gdLst>
                <a:gd name="T0" fmla="*/ 2 w 20"/>
                <a:gd name="T1" fmla="*/ 4 h 4"/>
                <a:gd name="T2" fmla="*/ 18 w 20"/>
                <a:gd name="T3" fmla="*/ 4 h 4"/>
                <a:gd name="T4" fmla="*/ 20 w 20"/>
                <a:gd name="T5" fmla="*/ 2 h 4"/>
                <a:gd name="T6" fmla="*/ 18 w 20"/>
                <a:gd name="T7" fmla="*/ 0 h 4"/>
                <a:gd name="T8" fmla="*/ 2 w 20"/>
                <a:gd name="T9" fmla="*/ 0 h 4"/>
                <a:gd name="T10" fmla="*/ 0 w 20"/>
                <a:gd name="T11" fmla="*/ 2 h 4"/>
                <a:gd name="T12" fmla="*/ 2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 y="4"/>
                  </a:moveTo>
                  <a:cubicBezTo>
                    <a:pt x="18" y="4"/>
                    <a:pt x="18" y="4"/>
                    <a:pt x="18" y="4"/>
                  </a:cubicBezTo>
                  <a:cubicBezTo>
                    <a:pt x="19" y="4"/>
                    <a:pt x="20" y="3"/>
                    <a:pt x="20" y="2"/>
                  </a:cubicBezTo>
                  <a:cubicBezTo>
                    <a:pt x="20" y="0"/>
                    <a:pt x="19" y="0"/>
                    <a:pt x="18" y="0"/>
                  </a:cubicBezTo>
                  <a:cubicBezTo>
                    <a:pt x="2" y="0"/>
                    <a:pt x="2" y="0"/>
                    <a:pt x="2" y="0"/>
                  </a:cubicBezTo>
                  <a:cubicBezTo>
                    <a:pt x="1" y="0"/>
                    <a:pt x="0" y="0"/>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1" name="iSḷïḋè"/>
            <p:cNvSpPr/>
            <p:nvPr/>
          </p:nvSpPr>
          <p:spPr bwMode="auto">
            <a:xfrm>
              <a:off x="4810126" y="2279651"/>
              <a:ext cx="57150" cy="12700"/>
            </a:xfrm>
            <a:custGeom>
              <a:avLst/>
              <a:gdLst>
                <a:gd name="T0" fmla="*/ 2 w 19"/>
                <a:gd name="T1" fmla="*/ 4 h 4"/>
                <a:gd name="T2" fmla="*/ 17 w 19"/>
                <a:gd name="T3" fmla="*/ 4 h 4"/>
                <a:gd name="T4" fmla="*/ 19 w 19"/>
                <a:gd name="T5" fmla="*/ 2 h 4"/>
                <a:gd name="T6" fmla="*/ 17 w 19"/>
                <a:gd name="T7" fmla="*/ 0 h 4"/>
                <a:gd name="T8" fmla="*/ 2 w 19"/>
                <a:gd name="T9" fmla="*/ 0 h 4"/>
                <a:gd name="T10" fmla="*/ 0 w 19"/>
                <a:gd name="T11" fmla="*/ 2 h 4"/>
                <a:gd name="T12" fmla="*/ 2 w 1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2" y="4"/>
                  </a:moveTo>
                  <a:cubicBezTo>
                    <a:pt x="17" y="4"/>
                    <a:pt x="17" y="4"/>
                    <a:pt x="17" y="4"/>
                  </a:cubicBezTo>
                  <a:cubicBezTo>
                    <a:pt x="18" y="4"/>
                    <a:pt x="19" y="3"/>
                    <a:pt x="19" y="2"/>
                  </a:cubicBezTo>
                  <a:cubicBezTo>
                    <a:pt x="19" y="0"/>
                    <a:pt x="18" y="0"/>
                    <a:pt x="17" y="0"/>
                  </a:cubicBezTo>
                  <a:cubicBezTo>
                    <a:pt x="2" y="0"/>
                    <a:pt x="2" y="0"/>
                    <a:pt x="2" y="0"/>
                  </a:cubicBezTo>
                  <a:cubicBezTo>
                    <a:pt x="0" y="0"/>
                    <a:pt x="0" y="0"/>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2" name="ïSlïḋe"/>
            <p:cNvSpPr/>
            <p:nvPr/>
          </p:nvSpPr>
          <p:spPr bwMode="auto">
            <a:xfrm>
              <a:off x="4894263" y="2279651"/>
              <a:ext cx="57150" cy="12700"/>
            </a:xfrm>
            <a:custGeom>
              <a:avLst/>
              <a:gdLst>
                <a:gd name="T0" fmla="*/ 2 w 19"/>
                <a:gd name="T1" fmla="*/ 4 h 4"/>
                <a:gd name="T2" fmla="*/ 17 w 19"/>
                <a:gd name="T3" fmla="*/ 4 h 4"/>
                <a:gd name="T4" fmla="*/ 19 w 19"/>
                <a:gd name="T5" fmla="*/ 2 h 4"/>
                <a:gd name="T6" fmla="*/ 17 w 19"/>
                <a:gd name="T7" fmla="*/ 0 h 4"/>
                <a:gd name="T8" fmla="*/ 2 w 19"/>
                <a:gd name="T9" fmla="*/ 0 h 4"/>
                <a:gd name="T10" fmla="*/ 0 w 19"/>
                <a:gd name="T11" fmla="*/ 2 h 4"/>
                <a:gd name="T12" fmla="*/ 2 w 1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2" y="4"/>
                  </a:moveTo>
                  <a:cubicBezTo>
                    <a:pt x="17" y="4"/>
                    <a:pt x="17" y="4"/>
                    <a:pt x="17" y="4"/>
                  </a:cubicBezTo>
                  <a:cubicBezTo>
                    <a:pt x="18" y="4"/>
                    <a:pt x="19" y="3"/>
                    <a:pt x="19" y="2"/>
                  </a:cubicBezTo>
                  <a:cubicBezTo>
                    <a:pt x="19" y="0"/>
                    <a:pt x="18" y="0"/>
                    <a:pt x="17" y="0"/>
                  </a:cubicBezTo>
                  <a:cubicBezTo>
                    <a:pt x="2" y="0"/>
                    <a:pt x="2" y="0"/>
                    <a:pt x="2" y="0"/>
                  </a:cubicBezTo>
                  <a:cubicBezTo>
                    <a:pt x="1" y="0"/>
                    <a:pt x="0" y="0"/>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3" name="îŝḷîďé"/>
            <p:cNvSpPr/>
            <p:nvPr/>
          </p:nvSpPr>
          <p:spPr bwMode="auto">
            <a:xfrm>
              <a:off x="4470401" y="2316163"/>
              <a:ext cx="41275" cy="11113"/>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0"/>
                    <a:pt x="13" y="0"/>
                    <a:pt x="12" y="0"/>
                  </a:cubicBezTo>
                  <a:cubicBezTo>
                    <a:pt x="2" y="0"/>
                    <a:pt x="2" y="0"/>
                    <a:pt x="2" y="0"/>
                  </a:cubicBezTo>
                  <a:cubicBezTo>
                    <a:pt x="0" y="0"/>
                    <a:pt x="0" y="0"/>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4" name="í$ḷiḋê"/>
            <p:cNvSpPr/>
            <p:nvPr/>
          </p:nvSpPr>
          <p:spPr bwMode="auto">
            <a:xfrm>
              <a:off x="4538663" y="2316163"/>
              <a:ext cx="42863" cy="11113"/>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0"/>
                    <a:pt x="13" y="0"/>
                    <a:pt x="12" y="0"/>
                  </a:cubicBezTo>
                  <a:cubicBezTo>
                    <a:pt x="2" y="0"/>
                    <a:pt x="2" y="0"/>
                    <a:pt x="2" y="0"/>
                  </a:cubicBezTo>
                  <a:cubicBezTo>
                    <a:pt x="1" y="0"/>
                    <a:pt x="0" y="0"/>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5" name="îṧ1íḑê"/>
            <p:cNvSpPr/>
            <p:nvPr/>
          </p:nvSpPr>
          <p:spPr bwMode="auto">
            <a:xfrm>
              <a:off x="4608513" y="2316163"/>
              <a:ext cx="42863" cy="11113"/>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0"/>
                    <a:pt x="13" y="0"/>
                    <a:pt x="12" y="0"/>
                  </a:cubicBezTo>
                  <a:cubicBezTo>
                    <a:pt x="2" y="0"/>
                    <a:pt x="2" y="0"/>
                    <a:pt x="2" y="0"/>
                  </a:cubicBezTo>
                  <a:cubicBezTo>
                    <a:pt x="1" y="0"/>
                    <a:pt x="0" y="0"/>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6" name="ïṩļîḓè"/>
            <p:cNvSpPr/>
            <p:nvPr/>
          </p:nvSpPr>
          <p:spPr bwMode="auto">
            <a:xfrm>
              <a:off x="4678363" y="2316163"/>
              <a:ext cx="41275" cy="11113"/>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0"/>
                    <a:pt x="13" y="0"/>
                    <a:pt x="12" y="0"/>
                  </a:cubicBezTo>
                  <a:cubicBezTo>
                    <a:pt x="2" y="0"/>
                    <a:pt x="2" y="0"/>
                    <a:pt x="2" y="0"/>
                  </a:cubicBezTo>
                  <a:cubicBezTo>
                    <a:pt x="1" y="0"/>
                    <a:pt x="0" y="0"/>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7" name="íS1ïḑè"/>
            <p:cNvSpPr/>
            <p:nvPr/>
          </p:nvSpPr>
          <p:spPr bwMode="auto">
            <a:xfrm>
              <a:off x="4749801" y="2316163"/>
              <a:ext cx="42863" cy="11113"/>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0"/>
                    <a:pt x="13" y="0"/>
                    <a:pt x="12" y="0"/>
                  </a:cubicBezTo>
                  <a:cubicBezTo>
                    <a:pt x="2" y="0"/>
                    <a:pt x="2" y="0"/>
                    <a:pt x="2" y="0"/>
                  </a:cubicBezTo>
                  <a:cubicBezTo>
                    <a:pt x="0" y="0"/>
                    <a:pt x="0" y="0"/>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8" name="ïśḷîḓe"/>
            <p:cNvSpPr/>
            <p:nvPr/>
          </p:nvSpPr>
          <p:spPr bwMode="auto">
            <a:xfrm>
              <a:off x="4819651" y="2316163"/>
              <a:ext cx="41275" cy="11113"/>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0"/>
                    <a:pt x="13" y="0"/>
                    <a:pt x="12" y="0"/>
                  </a:cubicBezTo>
                  <a:cubicBezTo>
                    <a:pt x="2" y="0"/>
                    <a:pt x="2" y="0"/>
                    <a:pt x="2" y="0"/>
                  </a:cubicBezTo>
                  <a:cubicBezTo>
                    <a:pt x="1" y="0"/>
                    <a:pt x="0" y="0"/>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89" name="íṩļîḓe"/>
            <p:cNvSpPr/>
            <p:nvPr/>
          </p:nvSpPr>
          <p:spPr bwMode="auto">
            <a:xfrm>
              <a:off x="4889501" y="2316163"/>
              <a:ext cx="41275" cy="11113"/>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0"/>
                    <a:pt x="13" y="0"/>
                    <a:pt x="12" y="0"/>
                  </a:cubicBezTo>
                  <a:cubicBezTo>
                    <a:pt x="2" y="0"/>
                    <a:pt x="2" y="0"/>
                    <a:pt x="2" y="0"/>
                  </a:cubicBezTo>
                  <a:cubicBezTo>
                    <a:pt x="1" y="0"/>
                    <a:pt x="0" y="0"/>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0" name="ïşḻïḋè"/>
            <p:cNvSpPr/>
            <p:nvPr/>
          </p:nvSpPr>
          <p:spPr bwMode="auto">
            <a:xfrm>
              <a:off x="4084638" y="2460626"/>
              <a:ext cx="44450" cy="77788"/>
            </a:xfrm>
            <a:custGeom>
              <a:avLst/>
              <a:gdLst>
                <a:gd name="T0" fmla="*/ 12 w 15"/>
                <a:gd name="T1" fmla="*/ 1 h 26"/>
                <a:gd name="T2" fmla="*/ 1 w 15"/>
                <a:gd name="T3" fmla="*/ 12 h 26"/>
                <a:gd name="T4" fmla="*/ 1 w 15"/>
                <a:gd name="T5" fmla="*/ 15 h 26"/>
                <a:gd name="T6" fmla="*/ 11 w 15"/>
                <a:gd name="T7" fmla="*/ 26 h 26"/>
                <a:gd name="T8" fmla="*/ 14 w 15"/>
                <a:gd name="T9" fmla="*/ 26 h 26"/>
                <a:gd name="T10" fmla="*/ 14 w 15"/>
                <a:gd name="T11" fmla="*/ 23 h 26"/>
                <a:gd name="T12" fmla="*/ 5 w 15"/>
                <a:gd name="T13" fmla="*/ 14 h 26"/>
                <a:gd name="T14" fmla="*/ 15 w 15"/>
                <a:gd name="T15" fmla="*/ 4 h 26"/>
                <a:gd name="T16" fmla="*/ 15 w 15"/>
                <a:gd name="T17" fmla="*/ 1 h 26"/>
                <a:gd name="T18" fmla="*/ 12 w 15"/>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12" y="1"/>
                  </a:moveTo>
                  <a:cubicBezTo>
                    <a:pt x="1" y="12"/>
                    <a:pt x="1" y="12"/>
                    <a:pt x="1" y="12"/>
                  </a:cubicBezTo>
                  <a:cubicBezTo>
                    <a:pt x="0" y="13"/>
                    <a:pt x="0" y="14"/>
                    <a:pt x="1" y="15"/>
                  </a:cubicBezTo>
                  <a:cubicBezTo>
                    <a:pt x="11" y="26"/>
                    <a:pt x="11" y="26"/>
                    <a:pt x="11" y="26"/>
                  </a:cubicBezTo>
                  <a:cubicBezTo>
                    <a:pt x="12" y="26"/>
                    <a:pt x="13" y="26"/>
                    <a:pt x="14" y="26"/>
                  </a:cubicBezTo>
                  <a:cubicBezTo>
                    <a:pt x="15" y="25"/>
                    <a:pt x="15" y="24"/>
                    <a:pt x="14" y="23"/>
                  </a:cubicBezTo>
                  <a:cubicBezTo>
                    <a:pt x="5" y="14"/>
                    <a:pt x="5" y="14"/>
                    <a:pt x="5" y="14"/>
                  </a:cubicBezTo>
                  <a:cubicBezTo>
                    <a:pt x="15" y="4"/>
                    <a:pt x="15" y="4"/>
                    <a:pt x="15" y="4"/>
                  </a:cubicBezTo>
                  <a:cubicBezTo>
                    <a:pt x="15" y="3"/>
                    <a:pt x="15" y="2"/>
                    <a:pt x="15" y="1"/>
                  </a:cubicBezTo>
                  <a:cubicBezTo>
                    <a:pt x="14" y="0"/>
                    <a:pt x="13" y="0"/>
                    <a:pt x="12" y="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1" name="íṩľídê"/>
            <p:cNvSpPr/>
            <p:nvPr/>
          </p:nvSpPr>
          <p:spPr bwMode="auto">
            <a:xfrm>
              <a:off x="4117976" y="2460626"/>
              <a:ext cx="44450" cy="77788"/>
            </a:xfrm>
            <a:custGeom>
              <a:avLst/>
              <a:gdLst>
                <a:gd name="T0" fmla="*/ 12 w 15"/>
                <a:gd name="T1" fmla="*/ 1 h 26"/>
                <a:gd name="T2" fmla="*/ 1 w 15"/>
                <a:gd name="T3" fmla="*/ 12 h 26"/>
                <a:gd name="T4" fmla="*/ 1 w 15"/>
                <a:gd name="T5" fmla="*/ 15 h 26"/>
                <a:gd name="T6" fmla="*/ 11 w 15"/>
                <a:gd name="T7" fmla="*/ 26 h 26"/>
                <a:gd name="T8" fmla="*/ 14 w 15"/>
                <a:gd name="T9" fmla="*/ 26 h 26"/>
                <a:gd name="T10" fmla="*/ 14 w 15"/>
                <a:gd name="T11" fmla="*/ 23 h 26"/>
                <a:gd name="T12" fmla="*/ 5 w 15"/>
                <a:gd name="T13" fmla="*/ 14 h 26"/>
                <a:gd name="T14" fmla="*/ 15 w 15"/>
                <a:gd name="T15" fmla="*/ 4 h 26"/>
                <a:gd name="T16" fmla="*/ 15 w 15"/>
                <a:gd name="T17" fmla="*/ 1 h 26"/>
                <a:gd name="T18" fmla="*/ 12 w 15"/>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12" y="1"/>
                  </a:moveTo>
                  <a:cubicBezTo>
                    <a:pt x="1" y="12"/>
                    <a:pt x="1" y="12"/>
                    <a:pt x="1" y="12"/>
                  </a:cubicBezTo>
                  <a:cubicBezTo>
                    <a:pt x="0" y="13"/>
                    <a:pt x="0" y="14"/>
                    <a:pt x="1" y="15"/>
                  </a:cubicBezTo>
                  <a:cubicBezTo>
                    <a:pt x="11" y="26"/>
                    <a:pt x="11" y="26"/>
                    <a:pt x="11" y="26"/>
                  </a:cubicBezTo>
                  <a:cubicBezTo>
                    <a:pt x="12" y="26"/>
                    <a:pt x="13" y="26"/>
                    <a:pt x="14" y="26"/>
                  </a:cubicBezTo>
                  <a:cubicBezTo>
                    <a:pt x="15" y="25"/>
                    <a:pt x="15" y="24"/>
                    <a:pt x="14" y="23"/>
                  </a:cubicBezTo>
                  <a:cubicBezTo>
                    <a:pt x="5" y="14"/>
                    <a:pt x="5" y="14"/>
                    <a:pt x="5" y="14"/>
                  </a:cubicBezTo>
                  <a:cubicBezTo>
                    <a:pt x="15" y="4"/>
                    <a:pt x="15" y="4"/>
                    <a:pt x="15" y="4"/>
                  </a:cubicBezTo>
                  <a:cubicBezTo>
                    <a:pt x="15" y="3"/>
                    <a:pt x="15" y="2"/>
                    <a:pt x="15" y="1"/>
                  </a:cubicBezTo>
                  <a:cubicBezTo>
                    <a:pt x="14" y="0"/>
                    <a:pt x="13" y="0"/>
                    <a:pt x="12" y="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2" name="îşḻídê"/>
            <p:cNvSpPr/>
            <p:nvPr/>
          </p:nvSpPr>
          <p:spPr bwMode="auto">
            <a:xfrm>
              <a:off x="5127626" y="1889126"/>
              <a:ext cx="44450" cy="77788"/>
            </a:xfrm>
            <a:custGeom>
              <a:avLst/>
              <a:gdLst>
                <a:gd name="T0" fmla="*/ 12 w 15"/>
                <a:gd name="T1" fmla="*/ 0 h 26"/>
                <a:gd name="T2" fmla="*/ 1 w 15"/>
                <a:gd name="T3" fmla="*/ 11 h 26"/>
                <a:gd name="T4" fmla="*/ 1 w 15"/>
                <a:gd name="T5" fmla="*/ 14 h 26"/>
                <a:gd name="T6" fmla="*/ 11 w 15"/>
                <a:gd name="T7" fmla="*/ 25 h 26"/>
                <a:gd name="T8" fmla="*/ 14 w 15"/>
                <a:gd name="T9" fmla="*/ 25 h 26"/>
                <a:gd name="T10" fmla="*/ 14 w 15"/>
                <a:gd name="T11" fmla="*/ 22 h 26"/>
                <a:gd name="T12" fmla="*/ 5 w 15"/>
                <a:gd name="T13" fmla="*/ 13 h 26"/>
                <a:gd name="T14" fmla="*/ 15 w 15"/>
                <a:gd name="T15" fmla="*/ 3 h 26"/>
                <a:gd name="T16" fmla="*/ 15 w 15"/>
                <a:gd name="T17" fmla="*/ 0 h 26"/>
                <a:gd name="T18" fmla="*/ 12 w 15"/>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12" y="0"/>
                  </a:moveTo>
                  <a:cubicBezTo>
                    <a:pt x="1" y="11"/>
                    <a:pt x="1" y="11"/>
                    <a:pt x="1" y="11"/>
                  </a:cubicBezTo>
                  <a:cubicBezTo>
                    <a:pt x="0" y="12"/>
                    <a:pt x="0" y="14"/>
                    <a:pt x="1" y="14"/>
                  </a:cubicBezTo>
                  <a:cubicBezTo>
                    <a:pt x="11" y="25"/>
                    <a:pt x="11" y="25"/>
                    <a:pt x="11" y="25"/>
                  </a:cubicBezTo>
                  <a:cubicBezTo>
                    <a:pt x="12" y="26"/>
                    <a:pt x="13" y="26"/>
                    <a:pt x="14" y="25"/>
                  </a:cubicBezTo>
                  <a:cubicBezTo>
                    <a:pt x="15" y="24"/>
                    <a:pt x="15" y="23"/>
                    <a:pt x="14" y="22"/>
                  </a:cubicBezTo>
                  <a:cubicBezTo>
                    <a:pt x="5" y="13"/>
                    <a:pt x="5" y="13"/>
                    <a:pt x="5" y="13"/>
                  </a:cubicBezTo>
                  <a:cubicBezTo>
                    <a:pt x="15" y="3"/>
                    <a:pt x="15" y="3"/>
                    <a:pt x="15" y="3"/>
                  </a:cubicBezTo>
                  <a:cubicBezTo>
                    <a:pt x="15" y="3"/>
                    <a:pt x="15" y="1"/>
                    <a:pt x="15" y="0"/>
                  </a:cubicBezTo>
                  <a:cubicBezTo>
                    <a:pt x="14" y="0"/>
                    <a:pt x="13" y="0"/>
                    <a:pt x="12" y="0"/>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3" name="îśļíḋê"/>
            <p:cNvSpPr/>
            <p:nvPr/>
          </p:nvSpPr>
          <p:spPr bwMode="auto">
            <a:xfrm>
              <a:off x="5111751" y="2071688"/>
              <a:ext cx="274638" cy="12700"/>
            </a:xfrm>
            <a:custGeom>
              <a:avLst/>
              <a:gdLst>
                <a:gd name="T0" fmla="*/ 2 w 91"/>
                <a:gd name="T1" fmla="*/ 4 h 4"/>
                <a:gd name="T2" fmla="*/ 89 w 91"/>
                <a:gd name="T3" fmla="*/ 4 h 4"/>
                <a:gd name="T4" fmla="*/ 91 w 91"/>
                <a:gd name="T5" fmla="*/ 2 h 4"/>
                <a:gd name="T6" fmla="*/ 89 w 91"/>
                <a:gd name="T7" fmla="*/ 0 h 4"/>
                <a:gd name="T8" fmla="*/ 2 w 91"/>
                <a:gd name="T9" fmla="*/ 0 h 4"/>
                <a:gd name="T10" fmla="*/ 0 w 91"/>
                <a:gd name="T11" fmla="*/ 2 h 4"/>
                <a:gd name="T12" fmla="*/ 2 w 9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1" h="4">
                  <a:moveTo>
                    <a:pt x="2" y="4"/>
                  </a:moveTo>
                  <a:cubicBezTo>
                    <a:pt x="89" y="4"/>
                    <a:pt x="89" y="4"/>
                    <a:pt x="89" y="4"/>
                  </a:cubicBezTo>
                  <a:cubicBezTo>
                    <a:pt x="90" y="4"/>
                    <a:pt x="91" y="3"/>
                    <a:pt x="91" y="2"/>
                  </a:cubicBezTo>
                  <a:cubicBezTo>
                    <a:pt x="91" y="1"/>
                    <a:pt x="90" y="0"/>
                    <a:pt x="89"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4" name="iS1iďe"/>
            <p:cNvSpPr/>
            <p:nvPr/>
          </p:nvSpPr>
          <p:spPr bwMode="auto">
            <a:xfrm>
              <a:off x="5111751" y="2105026"/>
              <a:ext cx="114300" cy="12700"/>
            </a:xfrm>
            <a:custGeom>
              <a:avLst/>
              <a:gdLst>
                <a:gd name="T0" fmla="*/ 2 w 38"/>
                <a:gd name="T1" fmla="*/ 4 h 4"/>
                <a:gd name="T2" fmla="*/ 36 w 38"/>
                <a:gd name="T3" fmla="*/ 4 h 4"/>
                <a:gd name="T4" fmla="*/ 38 w 38"/>
                <a:gd name="T5" fmla="*/ 2 h 4"/>
                <a:gd name="T6" fmla="*/ 36 w 38"/>
                <a:gd name="T7" fmla="*/ 0 h 4"/>
                <a:gd name="T8" fmla="*/ 2 w 38"/>
                <a:gd name="T9" fmla="*/ 0 h 4"/>
                <a:gd name="T10" fmla="*/ 0 w 38"/>
                <a:gd name="T11" fmla="*/ 2 h 4"/>
                <a:gd name="T12" fmla="*/ 2 w 3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8" h="4">
                  <a:moveTo>
                    <a:pt x="2" y="4"/>
                  </a:moveTo>
                  <a:cubicBezTo>
                    <a:pt x="36" y="4"/>
                    <a:pt x="36" y="4"/>
                    <a:pt x="36" y="4"/>
                  </a:cubicBezTo>
                  <a:cubicBezTo>
                    <a:pt x="37" y="4"/>
                    <a:pt x="38" y="3"/>
                    <a:pt x="38" y="2"/>
                  </a:cubicBezTo>
                  <a:cubicBezTo>
                    <a:pt x="38" y="1"/>
                    <a:pt x="37" y="0"/>
                    <a:pt x="36"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5" name="í$ḷíḓé"/>
            <p:cNvSpPr/>
            <p:nvPr/>
          </p:nvSpPr>
          <p:spPr bwMode="auto">
            <a:xfrm>
              <a:off x="5111751" y="2155826"/>
              <a:ext cx="114300" cy="12700"/>
            </a:xfrm>
            <a:custGeom>
              <a:avLst/>
              <a:gdLst>
                <a:gd name="T0" fmla="*/ 2 w 38"/>
                <a:gd name="T1" fmla="*/ 4 h 4"/>
                <a:gd name="T2" fmla="*/ 36 w 38"/>
                <a:gd name="T3" fmla="*/ 4 h 4"/>
                <a:gd name="T4" fmla="*/ 38 w 38"/>
                <a:gd name="T5" fmla="*/ 2 h 4"/>
                <a:gd name="T6" fmla="*/ 36 w 38"/>
                <a:gd name="T7" fmla="*/ 0 h 4"/>
                <a:gd name="T8" fmla="*/ 2 w 38"/>
                <a:gd name="T9" fmla="*/ 0 h 4"/>
                <a:gd name="T10" fmla="*/ 0 w 38"/>
                <a:gd name="T11" fmla="*/ 2 h 4"/>
                <a:gd name="T12" fmla="*/ 2 w 3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8" h="4">
                  <a:moveTo>
                    <a:pt x="2" y="4"/>
                  </a:moveTo>
                  <a:cubicBezTo>
                    <a:pt x="36" y="4"/>
                    <a:pt x="36" y="4"/>
                    <a:pt x="36" y="4"/>
                  </a:cubicBezTo>
                  <a:cubicBezTo>
                    <a:pt x="37" y="4"/>
                    <a:pt x="38" y="3"/>
                    <a:pt x="38" y="2"/>
                  </a:cubicBezTo>
                  <a:cubicBezTo>
                    <a:pt x="38" y="0"/>
                    <a:pt x="37" y="0"/>
                    <a:pt x="36" y="0"/>
                  </a:cubicBezTo>
                  <a:cubicBezTo>
                    <a:pt x="2" y="0"/>
                    <a:pt x="2" y="0"/>
                    <a:pt x="2" y="0"/>
                  </a:cubicBezTo>
                  <a:cubicBezTo>
                    <a:pt x="1" y="0"/>
                    <a:pt x="0" y="0"/>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6" name="îṣḷîḓe"/>
            <p:cNvSpPr/>
            <p:nvPr/>
          </p:nvSpPr>
          <p:spPr bwMode="auto">
            <a:xfrm>
              <a:off x="5111751" y="2205038"/>
              <a:ext cx="114300" cy="11113"/>
            </a:xfrm>
            <a:custGeom>
              <a:avLst/>
              <a:gdLst>
                <a:gd name="T0" fmla="*/ 2 w 38"/>
                <a:gd name="T1" fmla="*/ 4 h 4"/>
                <a:gd name="T2" fmla="*/ 36 w 38"/>
                <a:gd name="T3" fmla="*/ 4 h 4"/>
                <a:gd name="T4" fmla="*/ 38 w 38"/>
                <a:gd name="T5" fmla="*/ 2 h 4"/>
                <a:gd name="T6" fmla="*/ 36 w 38"/>
                <a:gd name="T7" fmla="*/ 0 h 4"/>
                <a:gd name="T8" fmla="*/ 2 w 38"/>
                <a:gd name="T9" fmla="*/ 0 h 4"/>
                <a:gd name="T10" fmla="*/ 0 w 38"/>
                <a:gd name="T11" fmla="*/ 2 h 4"/>
                <a:gd name="T12" fmla="*/ 2 w 3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8" h="4">
                  <a:moveTo>
                    <a:pt x="2" y="4"/>
                  </a:moveTo>
                  <a:cubicBezTo>
                    <a:pt x="36" y="4"/>
                    <a:pt x="36" y="4"/>
                    <a:pt x="36" y="4"/>
                  </a:cubicBezTo>
                  <a:cubicBezTo>
                    <a:pt x="37" y="4"/>
                    <a:pt x="38" y="3"/>
                    <a:pt x="38" y="2"/>
                  </a:cubicBezTo>
                  <a:cubicBezTo>
                    <a:pt x="38" y="1"/>
                    <a:pt x="37" y="0"/>
                    <a:pt x="36"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7" name="ïṣlïdé"/>
            <p:cNvSpPr/>
            <p:nvPr/>
          </p:nvSpPr>
          <p:spPr bwMode="auto">
            <a:xfrm>
              <a:off x="5111751" y="2255838"/>
              <a:ext cx="114300" cy="12700"/>
            </a:xfrm>
            <a:custGeom>
              <a:avLst/>
              <a:gdLst>
                <a:gd name="T0" fmla="*/ 2 w 38"/>
                <a:gd name="T1" fmla="*/ 4 h 4"/>
                <a:gd name="T2" fmla="*/ 36 w 38"/>
                <a:gd name="T3" fmla="*/ 4 h 4"/>
                <a:gd name="T4" fmla="*/ 38 w 38"/>
                <a:gd name="T5" fmla="*/ 2 h 4"/>
                <a:gd name="T6" fmla="*/ 36 w 38"/>
                <a:gd name="T7" fmla="*/ 0 h 4"/>
                <a:gd name="T8" fmla="*/ 2 w 38"/>
                <a:gd name="T9" fmla="*/ 0 h 4"/>
                <a:gd name="T10" fmla="*/ 0 w 38"/>
                <a:gd name="T11" fmla="*/ 2 h 4"/>
                <a:gd name="T12" fmla="*/ 2 w 3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8" h="4">
                  <a:moveTo>
                    <a:pt x="2" y="4"/>
                  </a:moveTo>
                  <a:cubicBezTo>
                    <a:pt x="36" y="4"/>
                    <a:pt x="36" y="4"/>
                    <a:pt x="36" y="4"/>
                  </a:cubicBezTo>
                  <a:cubicBezTo>
                    <a:pt x="37" y="4"/>
                    <a:pt x="38" y="3"/>
                    <a:pt x="38" y="2"/>
                  </a:cubicBezTo>
                  <a:cubicBezTo>
                    <a:pt x="38" y="1"/>
                    <a:pt x="37" y="0"/>
                    <a:pt x="36"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8" name="isľïďè"/>
            <p:cNvSpPr/>
            <p:nvPr/>
          </p:nvSpPr>
          <p:spPr bwMode="auto">
            <a:xfrm>
              <a:off x="5449888" y="2135188"/>
              <a:ext cx="84138" cy="12700"/>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1"/>
                    <a:pt x="0" y="2"/>
                  </a:cubicBezTo>
                  <a:cubicBezTo>
                    <a:pt x="0" y="3"/>
                    <a:pt x="1" y="4"/>
                    <a:pt x="2" y="4"/>
                  </a:cubicBezTo>
                  <a:cubicBezTo>
                    <a:pt x="26" y="4"/>
                    <a:pt x="26" y="4"/>
                    <a:pt x="26" y="4"/>
                  </a:cubicBezTo>
                  <a:cubicBezTo>
                    <a:pt x="27" y="4"/>
                    <a:pt x="28" y="3"/>
                    <a:pt x="28" y="2"/>
                  </a:cubicBezTo>
                  <a:cubicBezTo>
                    <a:pt x="28" y="1"/>
                    <a:pt x="27" y="0"/>
                    <a:pt x="26"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299" name="îṡḷïḑe"/>
            <p:cNvSpPr/>
            <p:nvPr/>
          </p:nvSpPr>
          <p:spPr bwMode="auto">
            <a:xfrm>
              <a:off x="5449888" y="2165351"/>
              <a:ext cx="84138" cy="12700"/>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0"/>
                    <a:pt x="0" y="2"/>
                  </a:cubicBezTo>
                  <a:cubicBezTo>
                    <a:pt x="0" y="3"/>
                    <a:pt x="1" y="4"/>
                    <a:pt x="2" y="4"/>
                  </a:cubicBezTo>
                  <a:cubicBezTo>
                    <a:pt x="26" y="4"/>
                    <a:pt x="26" y="4"/>
                    <a:pt x="26" y="4"/>
                  </a:cubicBezTo>
                  <a:cubicBezTo>
                    <a:pt x="27" y="4"/>
                    <a:pt x="28" y="3"/>
                    <a:pt x="28" y="2"/>
                  </a:cubicBezTo>
                  <a:cubicBezTo>
                    <a:pt x="28" y="0"/>
                    <a:pt x="27" y="0"/>
                    <a:pt x="26"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0" name="íśļiďê"/>
            <p:cNvSpPr/>
            <p:nvPr/>
          </p:nvSpPr>
          <p:spPr bwMode="auto">
            <a:xfrm>
              <a:off x="5449888" y="2192338"/>
              <a:ext cx="84138" cy="12700"/>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1"/>
                    <a:pt x="0" y="2"/>
                  </a:cubicBezTo>
                  <a:cubicBezTo>
                    <a:pt x="0" y="3"/>
                    <a:pt x="1" y="4"/>
                    <a:pt x="2" y="4"/>
                  </a:cubicBezTo>
                  <a:cubicBezTo>
                    <a:pt x="26" y="4"/>
                    <a:pt x="26" y="4"/>
                    <a:pt x="26" y="4"/>
                  </a:cubicBezTo>
                  <a:cubicBezTo>
                    <a:pt x="27" y="4"/>
                    <a:pt x="28" y="3"/>
                    <a:pt x="28" y="2"/>
                  </a:cubicBezTo>
                  <a:cubicBezTo>
                    <a:pt x="28" y="1"/>
                    <a:pt x="27" y="0"/>
                    <a:pt x="26"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1" name="i$1iďè"/>
            <p:cNvSpPr/>
            <p:nvPr/>
          </p:nvSpPr>
          <p:spPr bwMode="auto">
            <a:xfrm>
              <a:off x="5449888" y="2222501"/>
              <a:ext cx="84138" cy="12700"/>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0"/>
                    <a:pt x="0" y="2"/>
                  </a:cubicBezTo>
                  <a:cubicBezTo>
                    <a:pt x="0" y="3"/>
                    <a:pt x="1" y="4"/>
                    <a:pt x="2" y="4"/>
                  </a:cubicBezTo>
                  <a:cubicBezTo>
                    <a:pt x="26" y="4"/>
                    <a:pt x="26" y="4"/>
                    <a:pt x="26" y="4"/>
                  </a:cubicBezTo>
                  <a:cubicBezTo>
                    <a:pt x="27" y="4"/>
                    <a:pt x="28" y="3"/>
                    <a:pt x="28" y="2"/>
                  </a:cubicBezTo>
                  <a:cubicBezTo>
                    <a:pt x="28" y="0"/>
                    <a:pt x="27" y="0"/>
                    <a:pt x="26"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2" name="işļîḍé"/>
            <p:cNvSpPr/>
            <p:nvPr/>
          </p:nvSpPr>
          <p:spPr bwMode="auto">
            <a:xfrm>
              <a:off x="5449888" y="2249488"/>
              <a:ext cx="84138" cy="12700"/>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1"/>
                    <a:pt x="0" y="2"/>
                  </a:cubicBezTo>
                  <a:cubicBezTo>
                    <a:pt x="0" y="3"/>
                    <a:pt x="1" y="4"/>
                    <a:pt x="2" y="4"/>
                  </a:cubicBezTo>
                  <a:cubicBezTo>
                    <a:pt x="26" y="4"/>
                    <a:pt x="26" y="4"/>
                    <a:pt x="26" y="4"/>
                  </a:cubicBezTo>
                  <a:cubicBezTo>
                    <a:pt x="27" y="4"/>
                    <a:pt x="28" y="3"/>
                    <a:pt x="28" y="2"/>
                  </a:cubicBezTo>
                  <a:cubicBezTo>
                    <a:pt x="28" y="1"/>
                    <a:pt x="27" y="0"/>
                    <a:pt x="26"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3" name="îś1íďê"/>
            <p:cNvSpPr/>
            <p:nvPr/>
          </p:nvSpPr>
          <p:spPr bwMode="auto">
            <a:xfrm>
              <a:off x="5449888" y="2279651"/>
              <a:ext cx="84138" cy="12700"/>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1"/>
                    <a:pt x="0" y="2"/>
                  </a:cubicBezTo>
                  <a:cubicBezTo>
                    <a:pt x="0" y="3"/>
                    <a:pt x="1" y="4"/>
                    <a:pt x="2" y="4"/>
                  </a:cubicBezTo>
                  <a:cubicBezTo>
                    <a:pt x="26" y="4"/>
                    <a:pt x="26" y="4"/>
                    <a:pt x="26" y="4"/>
                  </a:cubicBezTo>
                  <a:cubicBezTo>
                    <a:pt x="27" y="4"/>
                    <a:pt x="28" y="3"/>
                    <a:pt x="28" y="2"/>
                  </a:cubicBezTo>
                  <a:cubicBezTo>
                    <a:pt x="28" y="1"/>
                    <a:pt x="27" y="0"/>
                    <a:pt x="26"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4" name="ïṥlíḓè"/>
            <p:cNvSpPr/>
            <p:nvPr/>
          </p:nvSpPr>
          <p:spPr bwMode="auto">
            <a:xfrm>
              <a:off x="5449888" y="2306638"/>
              <a:ext cx="84138" cy="12700"/>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1"/>
                    <a:pt x="0" y="2"/>
                  </a:cubicBezTo>
                  <a:cubicBezTo>
                    <a:pt x="0" y="3"/>
                    <a:pt x="1" y="4"/>
                    <a:pt x="2" y="4"/>
                  </a:cubicBezTo>
                  <a:cubicBezTo>
                    <a:pt x="26" y="4"/>
                    <a:pt x="26" y="4"/>
                    <a:pt x="26" y="4"/>
                  </a:cubicBezTo>
                  <a:cubicBezTo>
                    <a:pt x="27" y="4"/>
                    <a:pt x="28" y="3"/>
                    <a:pt x="28" y="2"/>
                  </a:cubicBezTo>
                  <a:cubicBezTo>
                    <a:pt x="28" y="1"/>
                    <a:pt x="27" y="0"/>
                    <a:pt x="26"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5" name="iṥḻîḋè"/>
            <p:cNvSpPr/>
            <p:nvPr/>
          </p:nvSpPr>
          <p:spPr bwMode="auto">
            <a:xfrm>
              <a:off x="5449888" y="2336801"/>
              <a:ext cx="84138" cy="12700"/>
            </a:xfrm>
            <a:custGeom>
              <a:avLst/>
              <a:gdLst>
                <a:gd name="T0" fmla="*/ 26 w 28"/>
                <a:gd name="T1" fmla="*/ 0 h 4"/>
                <a:gd name="T2" fmla="*/ 2 w 28"/>
                <a:gd name="T3" fmla="*/ 0 h 4"/>
                <a:gd name="T4" fmla="*/ 0 w 28"/>
                <a:gd name="T5" fmla="*/ 2 h 4"/>
                <a:gd name="T6" fmla="*/ 2 w 28"/>
                <a:gd name="T7" fmla="*/ 4 h 4"/>
                <a:gd name="T8" fmla="*/ 26 w 28"/>
                <a:gd name="T9" fmla="*/ 4 h 4"/>
                <a:gd name="T10" fmla="*/ 28 w 28"/>
                <a:gd name="T11" fmla="*/ 2 h 4"/>
                <a:gd name="T12" fmla="*/ 26 w 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8" h="4">
                  <a:moveTo>
                    <a:pt x="26" y="0"/>
                  </a:moveTo>
                  <a:cubicBezTo>
                    <a:pt x="2" y="0"/>
                    <a:pt x="2" y="0"/>
                    <a:pt x="2" y="0"/>
                  </a:cubicBezTo>
                  <a:cubicBezTo>
                    <a:pt x="1" y="0"/>
                    <a:pt x="0" y="1"/>
                    <a:pt x="0" y="2"/>
                  </a:cubicBezTo>
                  <a:cubicBezTo>
                    <a:pt x="0" y="3"/>
                    <a:pt x="1" y="4"/>
                    <a:pt x="2" y="4"/>
                  </a:cubicBezTo>
                  <a:cubicBezTo>
                    <a:pt x="26" y="4"/>
                    <a:pt x="26" y="4"/>
                    <a:pt x="26" y="4"/>
                  </a:cubicBezTo>
                  <a:cubicBezTo>
                    <a:pt x="27" y="4"/>
                    <a:pt x="28" y="3"/>
                    <a:pt x="28" y="2"/>
                  </a:cubicBezTo>
                  <a:cubicBezTo>
                    <a:pt x="28" y="1"/>
                    <a:pt x="27" y="0"/>
                    <a:pt x="26"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6" name="îṧļíďê"/>
            <p:cNvSpPr/>
            <p:nvPr/>
          </p:nvSpPr>
          <p:spPr bwMode="auto">
            <a:xfrm>
              <a:off x="4235451" y="2463801"/>
              <a:ext cx="715963" cy="11113"/>
            </a:xfrm>
            <a:custGeom>
              <a:avLst/>
              <a:gdLst>
                <a:gd name="T0" fmla="*/ 2 w 238"/>
                <a:gd name="T1" fmla="*/ 4 h 4"/>
                <a:gd name="T2" fmla="*/ 236 w 238"/>
                <a:gd name="T3" fmla="*/ 4 h 4"/>
                <a:gd name="T4" fmla="*/ 238 w 238"/>
                <a:gd name="T5" fmla="*/ 2 h 4"/>
                <a:gd name="T6" fmla="*/ 236 w 238"/>
                <a:gd name="T7" fmla="*/ 0 h 4"/>
                <a:gd name="T8" fmla="*/ 2 w 238"/>
                <a:gd name="T9" fmla="*/ 0 h 4"/>
                <a:gd name="T10" fmla="*/ 0 w 238"/>
                <a:gd name="T11" fmla="*/ 2 h 4"/>
                <a:gd name="T12" fmla="*/ 2 w 23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38" h="4">
                  <a:moveTo>
                    <a:pt x="2" y="4"/>
                  </a:moveTo>
                  <a:cubicBezTo>
                    <a:pt x="236" y="4"/>
                    <a:pt x="236" y="4"/>
                    <a:pt x="236" y="4"/>
                  </a:cubicBezTo>
                  <a:cubicBezTo>
                    <a:pt x="237" y="4"/>
                    <a:pt x="238" y="3"/>
                    <a:pt x="238" y="2"/>
                  </a:cubicBezTo>
                  <a:cubicBezTo>
                    <a:pt x="238" y="1"/>
                    <a:pt x="237" y="0"/>
                    <a:pt x="236" y="0"/>
                  </a:cubicBezTo>
                  <a:cubicBezTo>
                    <a:pt x="2" y="0"/>
                    <a:pt x="2" y="0"/>
                    <a:pt x="2" y="0"/>
                  </a:cubicBezTo>
                  <a:cubicBezTo>
                    <a:pt x="0" y="0"/>
                    <a:pt x="0" y="1"/>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7" name="îšlïḓê"/>
            <p:cNvSpPr/>
            <p:nvPr/>
          </p:nvSpPr>
          <p:spPr bwMode="auto">
            <a:xfrm>
              <a:off x="4235451" y="2493963"/>
              <a:ext cx="439738" cy="11113"/>
            </a:xfrm>
            <a:custGeom>
              <a:avLst/>
              <a:gdLst>
                <a:gd name="T0" fmla="*/ 2 w 146"/>
                <a:gd name="T1" fmla="*/ 4 h 4"/>
                <a:gd name="T2" fmla="*/ 144 w 146"/>
                <a:gd name="T3" fmla="*/ 4 h 4"/>
                <a:gd name="T4" fmla="*/ 146 w 146"/>
                <a:gd name="T5" fmla="*/ 2 h 4"/>
                <a:gd name="T6" fmla="*/ 144 w 146"/>
                <a:gd name="T7" fmla="*/ 0 h 4"/>
                <a:gd name="T8" fmla="*/ 2 w 146"/>
                <a:gd name="T9" fmla="*/ 0 h 4"/>
                <a:gd name="T10" fmla="*/ 0 w 146"/>
                <a:gd name="T11" fmla="*/ 2 h 4"/>
                <a:gd name="T12" fmla="*/ 2 w 1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6" h="4">
                  <a:moveTo>
                    <a:pt x="2" y="4"/>
                  </a:moveTo>
                  <a:cubicBezTo>
                    <a:pt x="144" y="4"/>
                    <a:pt x="144" y="4"/>
                    <a:pt x="144" y="4"/>
                  </a:cubicBezTo>
                  <a:cubicBezTo>
                    <a:pt x="145" y="4"/>
                    <a:pt x="146" y="4"/>
                    <a:pt x="146" y="2"/>
                  </a:cubicBezTo>
                  <a:cubicBezTo>
                    <a:pt x="146" y="1"/>
                    <a:pt x="145" y="0"/>
                    <a:pt x="144" y="0"/>
                  </a:cubicBezTo>
                  <a:cubicBezTo>
                    <a:pt x="2" y="0"/>
                    <a:pt x="2" y="0"/>
                    <a:pt x="2" y="0"/>
                  </a:cubicBezTo>
                  <a:cubicBezTo>
                    <a:pt x="0" y="0"/>
                    <a:pt x="0" y="1"/>
                    <a:pt x="0" y="2"/>
                  </a:cubicBezTo>
                  <a:cubicBezTo>
                    <a:pt x="0" y="4"/>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8" name="ïşḻiḍè"/>
            <p:cNvSpPr/>
            <p:nvPr/>
          </p:nvSpPr>
          <p:spPr bwMode="auto">
            <a:xfrm>
              <a:off x="4235451" y="2541588"/>
              <a:ext cx="439738" cy="12700"/>
            </a:xfrm>
            <a:custGeom>
              <a:avLst/>
              <a:gdLst>
                <a:gd name="T0" fmla="*/ 2 w 146"/>
                <a:gd name="T1" fmla="*/ 4 h 4"/>
                <a:gd name="T2" fmla="*/ 144 w 146"/>
                <a:gd name="T3" fmla="*/ 4 h 4"/>
                <a:gd name="T4" fmla="*/ 146 w 146"/>
                <a:gd name="T5" fmla="*/ 2 h 4"/>
                <a:gd name="T6" fmla="*/ 144 w 146"/>
                <a:gd name="T7" fmla="*/ 0 h 4"/>
                <a:gd name="T8" fmla="*/ 2 w 146"/>
                <a:gd name="T9" fmla="*/ 0 h 4"/>
                <a:gd name="T10" fmla="*/ 0 w 146"/>
                <a:gd name="T11" fmla="*/ 2 h 4"/>
                <a:gd name="T12" fmla="*/ 2 w 1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6" h="4">
                  <a:moveTo>
                    <a:pt x="2" y="4"/>
                  </a:moveTo>
                  <a:cubicBezTo>
                    <a:pt x="144" y="4"/>
                    <a:pt x="144" y="4"/>
                    <a:pt x="144" y="4"/>
                  </a:cubicBezTo>
                  <a:cubicBezTo>
                    <a:pt x="145" y="4"/>
                    <a:pt x="146" y="3"/>
                    <a:pt x="146" y="2"/>
                  </a:cubicBezTo>
                  <a:cubicBezTo>
                    <a:pt x="146" y="1"/>
                    <a:pt x="145" y="0"/>
                    <a:pt x="144" y="0"/>
                  </a:cubicBezTo>
                  <a:cubicBezTo>
                    <a:pt x="2" y="0"/>
                    <a:pt x="2" y="0"/>
                    <a:pt x="2" y="0"/>
                  </a:cubicBezTo>
                  <a:cubicBezTo>
                    <a:pt x="0" y="0"/>
                    <a:pt x="0" y="1"/>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09" name="işľîḍè"/>
            <p:cNvSpPr/>
            <p:nvPr/>
          </p:nvSpPr>
          <p:spPr bwMode="auto">
            <a:xfrm>
              <a:off x="4551363" y="2833688"/>
              <a:ext cx="482600" cy="796925"/>
            </a:xfrm>
            <a:custGeom>
              <a:avLst/>
              <a:gdLst>
                <a:gd name="T0" fmla="*/ 39 w 160"/>
                <a:gd name="T1" fmla="*/ 180 h 265"/>
                <a:gd name="T2" fmla="*/ 39 w 160"/>
                <a:gd name="T3" fmla="*/ 154 h 265"/>
                <a:gd name="T4" fmla="*/ 121 w 160"/>
                <a:gd name="T5" fmla="*/ 154 h 265"/>
                <a:gd name="T6" fmla="*/ 121 w 160"/>
                <a:gd name="T7" fmla="*/ 180 h 265"/>
                <a:gd name="T8" fmla="*/ 39 w 160"/>
                <a:gd name="T9" fmla="*/ 180 h 265"/>
                <a:gd name="T10" fmla="*/ 17 w 160"/>
                <a:gd name="T11" fmla="*/ 248 h 265"/>
                <a:gd name="T12" fmla="*/ 11 w 160"/>
                <a:gd name="T13" fmla="*/ 242 h 265"/>
                <a:gd name="T14" fmla="*/ 11 w 160"/>
                <a:gd name="T15" fmla="*/ 56 h 265"/>
                <a:gd name="T16" fmla="*/ 17 w 160"/>
                <a:gd name="T17" fmla="*/ 50 h 265"/>
                <a:gd name="T18" fmla="*/ 19 w 160"/>
                <a:gd name="T19" fmla="*/ 50 h 265"/>
                <a:gd name="T20" fmla="*/ 25 w 160"/>
                <a:gd name="T21" fmla="*/ 56 h 265"/>
                <a:gd name="T22" fmla="*/ 25 w 160"/>
                <a:gd name="T23" fmla="*/ 242 h 265"/>
                <a:gd name="T24" fmla="*/ 19 w 160"/>
                <a:gd name="T25" fmla="*/ 248 h 265"/>
                <a:gd name="T26" fmla="*/ 17 w 160"/>
                <a:gd name="T27" fmla="*/ 248 h 265"/>
                <a:gd name="T28" fmla="*/ 0 w 160"/>
                <a:gd name="T29" fmla="*/ 0 h 265"/>
                <a:gd name="T30" fmla="*/ 0 w 160"/>
                <a:gd name="T31" fmla="*/ 0 h 265"/>
                <a:gd name="T32" fmla="*/ 0 w 160"/>
                <a:gd name="T33" fmla="*/ 235 h 265"/>
                <a:gd name="T34" fmla="*/ 30 w 160"/>
                <a:gd name="T35" fmla="*/ 265 h 265"/>
                <a:gd name="T36" fmla="*/ 160 w 160"/>
                <a:gd name="T37" fmla="*/ 265 h 265"/>
                <a:gd name="T38" fmla="*/ 160 w 160"/>
                <a:gd name="T39" fmla="*/ 180 h 265"/>
                <a:gd name="T40" fmla="*/ 133 w 160"/>
                <a:gd name="T41" fmla="*/ 180 h 265"/>
                <a:gd name="T42" fmla="*/ 133 w 160"/>
                <a:gd name="T43" fmla="*/ 154 h 265"/>
                <a:gd name="T44" fmla="*/ 160 w 160"/>
                <a:gd name="T45" fmla="*/ 154 h 265"/>
                <a:gd name="T46" fmla="*/ 160 w 160"/>
                <a:gd name="T47" fmla="*/ 139 h 265"/>
                <a:gd name="T48" fmla="*/ 39 w 160"/>
                <a:gd name="T49" fmla="*/ 139 h 265"/>
                <a:gd name="T50" fmla="*/ 39 w 160"/>
                <a:gd name="T51" fmla="*/ 56 h 265"/>
                <a:gd name="T52" fmla="*/ 160 w 160"/>
                <a:gd name="T53" fmla="*/ 56 h 265"/>
                <a:gd name="T54" fmla="*/ 160 w 160"/>
                <a:gd name="T55" fmla="*/ 43 h 265"/>
                <a:gd name="T56" fmla="*/ 0 w 160"/>
                <a:gd name="T57" fmla="*/ 43 h 265"/>
                <a:gd name="T58" fmla="*/ 0 w 160"/>
                <a:gd name="T59"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265">
                  <a:moveTo>
                    <a:pt x="39" y="180"/>
                  </a:moveTo>
                  <a:cubicBezTo>
                    <a:pt x="39" y="154"/>
                    <a:pt x="39" y="154"/>
                    <a:pt x="39" y="154"/>
                  </a:cubicBezTo>
                  <a:cubicBezTo>
                    <a:pt x="121" y="154"/>
                    <a:pt x="121" y="154"/>
                    <a:pt x="121" y="154"/>
                  </a:cubicBezTo>
                  <a:cubicBezTo>
                    <a:pt x="121" y="180"/>
                    <a:pt x="121" y="180"/>
                    <a:pt x="121" y="180"/>
                  </a:cubicBezTo>
                  <a:cubicBezTo>
                    <a:pt x="39" y="180"/>
                    <a:pt x="39" y="180"/>
                    <a:pt x="39" y="180"/>
                  </a:cubicBezTo>
                  <a:moveTo>
                    <a:pt x="17" y="248"/>
                  </a:moveTo>
                  <a:cubicBezTo>
                    <a:pt x="14" y="248"/>
                    <a:pt x="11" y="245"/>
                    <a:pt x="11" y="242"/>
                  </a:cubicBezTo>
                  <a:cubicBezTo>
                    <a:pt x="11" y="56"/>
                    <a:pt x="11" y="56"/>
                    <a:pt x="11" y="56"/>
                  </a:cubicBezTo>
                  <a:cubicBezTo>
                    <a:pt x="11" y="53"/>
                    <a:pt x="14" y="50"/>
                    <a:pt x="17" y="50"/>
                  </a:cubicBezTo>
                  <a:cubicBezTo>
                    <a:pt x="19" y="50"/>
                    <a:pt x="19" y="50"/>
                    <a:pt x="19" y="50"/>
                  </a:cubicBezTo>
                  <a:cubicBezTo>
                    <a:pt x="22" y="50"/>
                    <a:pt x="25" y="53"/>
                    <a:pt x="25" y="56"/>
                  </a:cubicBezTo>
                  <a:cubicBezTo>
                    <a:pt x="25" y="242"/>
                    <a:pt x="25" y="242"/>
                    <a:pt x="25" y="242"/>
                  </a:cubicBezTo>
                  <a:cubicBezTo>
                    <a:pt x="25" y="245"/>
                    <a:pt x="22" y="248"/>
                    <a:pt x="19" y="248"/>
                  </a:cubicBezTo>
                  <a:cubicBezTo>
                    <a:pt x="17" y="248"/>
                    <a:pt x="17" y="248"/>
                    <a:pt x="17" y="248"/>
                  </a:cubicBezTo>
                  <a:moveTo>
                    <a:pt x="0" y="0"/>
                  </a:moveTo>
                  <a:cubicBezTo>
                    <a:pt x="0" y="0"/>
                    <a:pt x="0" y="0"/>
                    <a:pt x="0" y="0"/>
                  </a:cubicBezTo>
                  <a:cubicBezTo>
                    <a:pt x="0" y="235"/>
                    <a:pt x="0" y="235"/>
                    <a:pt x="0" y="235"/>
                  </a:cubicBezTo>
                  <a:cubicBezTo>
                    <a:pt x="0" y="252"/>
                    <a:pt x="14" y="265"/>
                    <a:pt x="30" y="265"/>
                  </a:cubicBezTo>
                  <a:cubicBezTo>
                    <a:pt x="160" y="265"/>
                    <a:pt x="160" y="265"/>
                    <a:pt x="160" y="265"/>
                  </a:cubicBezTo>
                  <a:cubicBezTo>
                    <a:pt x="160" y="180"/>
                    <a:pt x="160" y="180"/>
                    <a:pt x="160" y="180"/>
                  </a:cubicBezTo>
                  <a:cubicBezTo>
                    <a:pt x="133" y="180"/>
                    <a:pt x="133" y="180"/>
                    <a:pt x="133" y="180"/>
                  </a:cubicBezTo>
                  <a:cubicBezTo>
                    <a:pt x="133" y="154"/>
                    <a:pt x="133" y="154"/>
                    <a:pt x="133" y="154"/>
                  </a:cubicBezTo>
                  <a:cubicBezTo>
                    <a:pt x="160" y="154"/>
                    <a:pt x="160" y="154"/>
                    <a:pt x="160" y="154"/>
                  </a:cubicBezTo>
                  <a:cubicBezTo>
                    <a:pt x="160" y="139"/>
                    <a:pt x="160" y="139"/>
                    <a:pt x="160" y="139"/>
                  </a:cubicBezTo>
                  <a:cubicBezTo>
                    <a:pt x="39" y="139"/>
                    <a:pt x="39" y="139"/>
                    <a:pt x="39" y="139"/>
                  </a:cubicBezTo>
                  <a:cubicBezTo>
                    <a:pt x="39" y="56"/>
                    <a:pt x="39" y="56"/>
                    <a:pt x="39" y="56"/>
                  </a:cubicBezTo>
                  <a:cubicBezTo>
                    <a:pt x="160" y="56"/>
                    <a:pt x="160" y="56"/>
                    <a:pt x="160" y="56"/>
                  </a:cubicBezTo>
                  <a:cubicBezTo>
                    <a:pt x="160" y="43"/>
                    <a:pt x="160" y="43"/>
                    <a:pt x="160" y="43"/>
                  </a:cubicBezTo>
                  <a:cubicBezTo>
                    <a:pt x="0" y="43"/>
                    <a:pt x="0" y="43"/>
                    <a:pt x="0" y="43"/>
                  </a:cubicBezTo>
                  <a:cubicBezTo>
                    <a:pt x="0" y="0"/>
                    <a:pt x="0" y="0"/>
                    <a:pt x="0" y="0"/>
                  </a:cubicBezTo>
                </a:path>
              </a:pathLst>
            </a:custGeom>
            <a:solidFill>
              <a:srgbClr val="C2F4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0" name="îŝľîḋè"/>
            <p:cNvSpPr/>
            <p:nvPr/>
          </p:nvSpPr>
          <p:spPr bwMode="auto">
            <a:xfrm>
              <a:off x="5033963" y="3375026"/>
              <a:ext cx="366713" cy="255588"/>
            </a:xfrm>
            <a:custGeom>
              <a:avLst/>
              <a:gdLst>
                <a:gd name="T0" fmla="*/ 0 w 122"/>
                <a:gd name="T1" fmla="*/ 0 h 85"/>
                <a:gd name="T2" fmla="*/ 0 w 122"/>
                <a:gd name="T3" fmla="*/ 0 h 85"/>
                <a:gd name="T4" fmla="*/ 0 w 122"/>
                <a:gd name="T5" fmla="*/ 85 h 85"/>
                <a:gd name="T6" fmla="*/ 93 w 122"/>
                <a:gd name="T7" fmla="*/ 85 h 85"/>
                <a:gd name="T8" fmla="*/ 122 w 122"/>
                <a:gd name="T9" fmla="*/ 60 h 85"/>
                <a:gd name="T10" fmla="*/ 0 w 122"/>
                <a:gd name="T11" fmla="*/ 60 h 85"/>
                <a:gd name="T12" fmla="*/ 0 w 122"/>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122" h="85">
                  <a:moveTo>
                    <a:pt x="0" y="0"/>
                  </a:moveTo>
                  <a:cubicBezTo>
                    <a:pt x="0" y="0"/>
                    <a:pt x="0" y="0"/>
                    <a:pt x="0" y="0"/>
                  </a:cubicBezTo>
                  <a:cubicBezTo>
                    <a:pt x="0" y="85"/>
                    <a:pt x="0" y="85"/>
                    <a:pt x="0" y="85"/>
                  </a:cubicBezTo>
                  <a:cubicBezTo>
                    <a:pt x="93" y="85"/>
                    <a:pt x="93" y="85"/>
                    <a:pt x="93" y="85"/>
                  </a:cubicBezTo>
                  <a:cubicBezTo>
                    <a:pt x="108" y="85"/>
                    <a:pt x="120" y="74"/>
                    <a:pt x="122" y="60"/>
                  </a:cubicBezTo>
                  <a:cubicBezTo>
                    <a:pt x="0" y="60"/>
                    <a:pt x="0" y="60"/>
                    <a:pt x="0" y="60"/>
                  </a:cubicBezTo>
                  <a:cubicBezTo>
                    <a:pt x="0" y="0"/>
                    <a:pt x="0" y="0"/>
                    <a:pt x="0" y="0"/>
                  </a:cubicBezTo>
                </a:path>
              </a:pathLst>
            </a:custGeom>
            <a:solidFill>
              <a:srgbClr val="2778C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1" name="íṥḷidé"/>
            <p:cNvSpPr/>
            <p:nvPr/>
          </p:nvSpPr>
          <p:spPr bwMode="auto">
            <a:xfrm>
              <a:off x="5033963" y="2962276"/>
              <a:ext cx="369888" cy="593725"/>
            </a:xfrm>
            <a:custGeom>
              <a:avLst/>
              <a:gdLst>
                <a:gd name="T0" fmla="*/ 28 w 123"/>
                <a:gd name="T1" fmla="*/ 137 h 197"/>
                <a:gd name="T2" fmla="*/ 0 w 123"/>
                <a:gd name="T3" fmla="*/ 137 h 197"/>
                <a:gd name="T4" fmla="*/ 0 w 123"/>
                <a:gd name="T5" fmla="*/ 197 h 197"/>
                <a:gd name="T6" fmla="*/ 122 w 123"/>
                <a:gd name="T7" fmla="*/ 197 h 197"/>
                <a:gd name="T8" fmla="*/ 123 w 123"/>
                <a:gd name="T9" fmla="*/ 192 h 197"/>
                <a:gd name="T10" fmla="*/ 123 w 123"/>
                <a:gd name="T11" fmla="*/ 180 h 197"/>
                <a:gd name="T12" fmla="*/ 28 w 123"/>
                <a:gd name="T13" fmla="*/ 180 h 197"/>
                <a:gd name="T14" fmla="*/ 28 w 123"/>
                <a:gd name="T15" fmla="*/ 137 h 197"/>
                <a:gd name="T16" fmla="*/ 28 w 123"/>
                <a:gd name="T17" fmla="*/ 96 h 197"/>
                <a:gd name="T18" fmla="*/ 0 w 123"/>
                <a:gd name="T19" fmla="*/ 96 h 197"/>
                <a:gd name="T20" fmla="*/ 0 w 123"/>
                <a:gd name="T21" fmla="*/ 111 h 197"/>
                <a:gd name="T22" fmla="*/ 28 w 123"/>
                <a:gd name="T23" fmla="*/ 111 h 197"/>
                <a:gd name="T24" fmla="*/ 28 w 123"/>
                <a:gd name="T25" fmla="*/ 96 h 197"/>
                <a:gd name="T26" fmla="*/ 28 w 123"/>
                <a:gd name="T27" fmla="*/ 0 h 197"/>
                <a:gd name="T28" fmla="*/ 0 w 123"/>
                <a:gd name="T29" fmla="*/ 0 h 197"/>
                <a:gd name="T30" fmla="*/ 0 w 123"/>
                <a:gd name="T31" fmla="*/ 13 h 197"/>
                <a:gd name="T32" fmla="*/ 28 w 123"/>
                <a:gd name="T33" fmla="*/ 13 h 197"/>
                <a:gd name="T34" fmla="*/ 28 w 123"/>
                <a:gd name="T3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 h="197">
                  <a:moveTo>
                    <a:pt x="28" y="137"/>
                  </a:moveTo>
                  <a:cubicBezTo>
                    <a:pt x="0" y="137"/>
                    <a:pt x="0" y="137"/>
                    <a:pt x="0" y="137"/>
                  </a:cubicBezTo>
                  <a:cubicBezTo>
                    <a:pt x="0" y="197"/>
                    <a:pt x="0" y="197"/>
                    <a:pt x="0" y="197"/>
                  </a:cubicBezTo>
                  <a:cubicBezTo>
                    <a:pt x="122" y="197"/>
                    <a:pt x="122" y="197"/>
                    <a:pt x="122" y="197"/>
                  </a:cubicBezTo>
                  <a:cubicBezTo>
                    <a:pt x="123" y="195"/>
                    <a:pt x="123" y="194"/>
                    <a:pt x="123" y="192"/>
                  </a:cubicBezTo>
                  <a:cubicBezTo>
                    <a:pt x="123" y="180"/>
                    <a:pt x="123" y="180"/>
                    <a:pt x="123" y="180"/>
                  </a:cubicBezTo>
                  <a:cubicBezTo>
                    <a:pt x="28" y="180"/>
                    <a:pt x="28" y="180"/>
                    <a:pt x="28" y="180"/>
                  </a:cubicBezTo>
                  <a:cubicBezTo>
                    <a:pt x="28" y="137"/>
                    <a:pt x="28" y="137"/>
                    <a:pt x="28" y="137"/>
                  </a:cubicBezTo>
                  <a:moveTo>
                    <a:pt x="28" y="96"/>
                  </a:moveTo>
                  <a:cubicBezTo>
                    <a:pt x="0" y="96"/>
                    <a:pt x="0" y="96"/>
                    <a:pt x="0" y="96"/>
                  </a:cubicBezTo>
                  <a:cubicBezTo>
                    <a:pt x="0" y="111"/>
                    <a:pt x="0" y="111"/>
                    <a:pt x="0" y="111"/>
                  </a:cubicBezTo>
                  <a:cubicBezTo>
                    <a:pt x="28" y="111"/>
                    <a:pt x="28" y="111"/>
                    <a:pt x="28" y="111"/>
                  </a:cubicBezTo>
                  <a:cubicBezTo>
                    <a:pt x="28" y="96"/>
                    <a:pt x="28" y="96"/>
                    <a:pt x="28" y="96"/>
                  </a:cubicBezTo>
                  <a:moveTo>
                    <a:pt x="28" y="0"/>
                  </a:moveTo>
                  <a:cubicBezTo>
                    <a:pt x="0" y="0"/>
                    <a:pt x="0" y="0"/>
                    <a:pt x="0" y="0"/>
                  </a:cubicBezTo>
                  <a:cubicBezTo>
                    <a:pt x="0" y="13"/>
                    <a:pt x="0" y="13"/>
                    <a:pt x="0" y="13"/>
                  </a:cubicBezTo>
                  <a:cubicBezTo>
                    <a:pt x="28" y="13"/>
                    <a:pt x="28" y="13"/>
                    <a:pt x="28" y="13"/>
                  </a:cubicBezTo>
                  <a:cubicBezTo>
                    <a:pt x="28" y="0"/>
                    <a:pt x="28" y="0"/>
                    <a:pt x="28" y="0"/>
                  </a:cubicBezTo>
                </a:path>
              </a:pathLst>
            </a:custGeom>
            <a:solidFill>
              <a:srgbClr val="2790D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2" name="ïsľiḓe"/>
            <p:cNvSpPr/>
            <p:nvPr/>
          </p:nvSpPr>
          <p:spPr bwMode="auto">
            <a:xfrm>
              <a:off x="5118101" y="3028951"/>
              <a:ext cx="285750" cy="474663"/>
            </a:xfrm>
            <a:custGeom>
              <a:avLst/>
              <a:gdLst>
                <a:gd name="T0" fmla="*/ 95 w 95"/>
                <a:gd name="T1" fmla="*/ 102 h 158"/>
                <a:gd name="T2" fmla="*/ 83 w 95"/>
                <a:gd name="T3" fmla="*/ 102 h 158"/>
                <a:gd name="T4" fmla="*/ 83 w 95"/>
                <a:gd name="T5" fmla="*/ 115 h 158"/>
                <a:gd name="T6" fmla="*/ 0 w 95"/>
                <a:gd name="T7" fmla="*/ 115 h 158"/>
                <a:gd name="T8" fmla="*/ 0 w 95"/>
                <a:gd name="T9" fmla="*/ 158 h 158"/>
                <a:gd name="T10" fmla="*/ 95 w 95"/>
                <a:gd name="T11" fmla="*/ 158 h 158"/>
                <a:gd name="T12" fmla="*/ 95 w 95"/>
                <a:gd name="T13" fmla="*/ 102 h 158"/>
                <a:gd name="T14" fmla="*/ 95 w 95"/>
                <a:gd name="T15" fmla="*/ 63 h 158"/>
                <a:gd name="T16" fmla="*/ 83 w 95"/>
                <a:gd name="T17" fmla="*/ 63 h 158"/>
                <a:gd name="T18" fmla="*/ 83 w 95"/>
                <a:gd name="T19" fmla="*/ 74 h 158"/>
                <a:gd name="T20" fmla="*/ 21 w 95"/>
                <a:gd name="T21" fmla="*/ 74 h 158"/>
                <a:gd name="T22" fmla="*/ 5 w 95"/>
                <a:gd name="T23" fmla="*/ 89 h 158"/>
                <a:gd name="T24" fmla="*/ 83 w 95"/>
                <a:gd name="T25" fmla="*/ 89 h 158"/>
                <a:gd name="T26" fmla="*/ 83 w 95"/>
                <a:gd name="T27" fmla="*/ 94 h 158"/>
                <a:gd name="T28" fmla="*/ 95 w 95"/>
                <a:gd name="T29" fmla="*/ 94 h 158"/>
                <a:gd name="T30" fmla="*/ 95 w 95"/>
                <a:gd name="T31" fmla="*/ 83 h 158"/>
                <a:gd name="T32" fmla="*/ 58 w 95"/>
                <a:gd name="T33" fmla="*/ 83 h 158"/>
                <a:gd name="T34" fmla="*/ 54 w 95"/>
                <a:gd name="T35" fmla="*/ 79 h 158"/>
                <a:gd name="T36" fmla="*/ 58 w 95"/>
                <a:gd name="T37" fmla="*/ 75 h 158"/>
                <a:gd name="T38" fmla="*/ 95 w 95"/>
                <a:gd name="T39" fmla="*/ 75 h 158"/>
                <a:gd name="T40" fmla="*/ 95 w 95"/>
                <a:gd name="T41" fmla="*/ 63 h 158"/>
                <a:gd name="T42" fmla="*/ 95 w 95"/>
                <a:gd name="T43" fmla="*/ 44 h 158"/>
                <a:gd name="T44" fmla="*/ 83 w 95"/>
                <a:gd name="T45" fmla="*/ 44 h 158"/>
                <a:gd name="T46" fmla="*/ 83 w 95"/>
                <a:gd name="T47" fmla="*/ 55 h 158"/>
                <a:gd name="T48" fmla="*/ 95 w 95"/>
                <a:gd name="T49" fmla="*/ 55 h 158"/>
                <a:gd name="T50" fmla="*/ 95 w 95"/>
                <a:gd name="T51" fmla="*/ 44 h 158"/>
                <a:gd name="T52" fmla="*/ 95 w 95"/>
                <a:gd name="T53" fmla="*/ 0 h 158"/>
                <a:gd name="T54" fmla="*/ 83 w 95"/>
                <a:gd name="T55" fmla="*/ 12 h 158"/>
                <a:gd name="T56" fmla="*/ 83 w 95"/>
                <a:gd name="T57" fmla="*/ 36 h 158"/>
                <a:gd name="T58" fmla="*/ 95 w 95"/>
                <a:gd name="T59" fmla="*/ 36 h 158"/>
                <a:gd name="T60" fmla="*/ 95 w 95"/>
                <a:gd name="T61"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5" h="158">
                  <a:moveTo>
                    <a:pt x="95" y="102"/>
                  </a:moveTo>
                  <a:cubicBezTo>
                    <a:pt x="83" y="102"/>
                    <a:pt x="83" y="102"/>
                    <a:pt x="83" y="102"/>
                  </a:cubicBezTo>
                  <a:cubicBezTo>
                    <a:pt x="83" y="115"/>
                    <a:pt x="83" y="115"/>
                    <a:pt x="83" y="115"/>
                  </a:cubicBezTo>
                  <a:cubicBezTo>
                    <a:pt x="0" y="115"/>
                    <a:pt x="0" y="115"/>
                    <a:pt x="0" y="115"/>
                  </a:cubicBezTo>
                  <a:cubicBezTo>
                    <a:pt x="0" y="158"/>
                    <a:pt x="0" y="158"/>
                    <a:pt x="0" y="158"/>
                  </a:cubicBezTo>
                  <a:cubicBezTo>
                    <a:pt x="95" y="158"/>
                    <a:pt x="95" y="158"/>
                    <a:pt x="95" y="158"/>
                  </a:cubicBezTo>
                  <a:cubicBezTo>
                    <a:pt x="95" y="102"/>
                    <a:pt x="95" y="102"/>
                    <a:pt x="95" y="102"/>
                  </a:cubicBezTo>
                  <a:moveTo>
                    <a:pt x="95" y="63"/>
                  </a:moveTo>
                  <a:cubicBezTo>
                    <a:pt x="83" y="63"/>
                    <a:pt x="83" y="63"/>
                    <a:pt x="83" y="63"/>
                  </a:cubicBezTo>
                  <a:cubicBezTo>
                    <a:pt x="83" y="74"/>
                    <a:pt x="83" y="74"/>
                    <a:pt x="83" y="74"/>
                  </a:cubicBezTo>
                  <a:cubicBezTo>
                    <a:pt x="21" y="74"/>
                    <a:pt x="21" y="74"/>
                    <a:pt x="21" y="74"/>
                  </a:cubicBezTo>
                  <a:cubicBezTo>
                    <a:pt x="5" y="89"/>
                    <a:pt x="5" y="89"/>
                    <a:pt x="5" y="89"/>
                  </a:cubicBezTo>
                  <a:cubicBezTo>
                    <a:pt x="83" y="89"/>
                    <a:pt x="83" y="89"/>
                    <a:pt x="83" y="89"/>
                  </a:cubicBezTo>
                  <a:cubicBezTo>
                    <a:pt x="83" y="94"/>
                    <a:pt x="83" y="94"/>
                    <a:pt x="83" y="94"/>
                  </a:cubicBezTo>
                  <a:cubicBezTo>
                    <a:pt x="95" y="94"/>
                    <a:pt x="95" y="94"/>
                    <a:pt x="95" y="94"/>
                  </a:cubicBezTo>
                  <a:cubicBezTo>
                    <a:pt x="95" y="83"/>
                    <a:pt x="95" y="83"/>
                    <a:pt x="95" y="83"/>
                  </a:cubicBezTo>
                  <a:cubicBezTo>
                    <a:pt x="58" y="83"/>
                    <a:pt x="58" y="83"/>
                    <a:pt x="58" y="83"/>
                  </a:cubicBezTo>
                  <a:cubicBezTo>
                    <a:pt x="56" y="83"/>
                    <a:pt x="54" y="81"/>
                    <a:pt x="54" y="79"/>
                  </a:cubicBezTo>
                  <a:cubicBezTo>
                    <a:pt x="54" y="76"/>
                    <a:pt x="56" y="75"/>
                    <a:pt x="58" y="75"/>
                  </a:cubicBezTo>
                  <a:cubicBezTo>
                    <a:pt x="95" y="75"/>
                    <a:pt x="95" y="75"/>
                    <a:pt x="95" y="75"/>
                  </a:cubicBezTo>
                  <a:cubicBezTo>
                    <a:pt x="95" y="63"/>
                    <a:pt x="95" y="63"/>
                    <a:pt x="95" y="63"/>
                  </a:cubicBezTo>
                  <a:moveTo>
                    <a:pt x="95" y="44"/>
                  </a:moveTo>
                  <a:cubicBezTo>
                    <a:pt x="83" y="44"/>
                    <a:pt x="83" y="44"/>
                    <a:pt x="83" y="44"/>
                  </a:cubicBezTo>
                  <a:cubicBezTo>
                    <a:pt x="83" y="55"/>
                    <a:pt x="83" y="55"/>
                    <a:pt x="83" y="55"/>
                  </a:cubicBezTo>
                  <a:cubicBezTo>
                    <a:pt x="95" y="55"/>
                    <a:pt x="95" y="55"/>
                    <a:pt x="95" y="55"/>
                  </a:cubicBezTo>
                  <a:cubicBezTo>
                    <a:pt x="95" y="44"/>
                    <a:pt x="95" y="44"/>
                    <a:pt x="95" y="44"/>
                  </a:cubicBezTo>
                  <a:moveTo>
                    <a:pt x="95" y="0"/>
                  </a:moveTo>
                  <a:cubicBezTo>
                    <a:pt x="83" y="12"/>
                    <a:pt x="83" y="12"/>
                    <a:pt x="83" y="12"/>
                  </a:cubicBezTo>
                  <a:cubicBezTo>
                    <a:pt x="83" y="36"/>
                    <a:pt x="83" y="36"/>
                    <a:pt x="83" y="36"/>
                  </a:cubicBezTo>
                  <a:cubicBezTo>
                    <a:pt x="95" y="36"/>
                    <a:pt x="95" y="36"/>
                    <a:pt x="95" y="36"/>
                  </a:cubicBezTo>
                  <a:cubicBezTo>
                    <a:pt x="95" y="0"/>
                    <a:pt x="95" y="0"/>
                    <a:pt x="95" y="0"/>
                  </a:cubicBezTo>
                </a:path>
              </a:pathLst>
            </a:custGeom>
            <a:solidFill>
              <a:srgbClr val="1E48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3" name="îşḷíḑê"/>
            <p:cNvSpPr/>
            <p:nvPr/>
          </p:nvSpPr>
          <p:spPr bwMode="auto">
            <a:xfrm>
              <a:off x="5367338" y="3311526"/>
              <a:ext cx="36513" cy="23813"/>
            </a:xfrm>
            <a:prstGeom prst="rect">
              <a:avLst/>
            </a:prstGeom>
            <a:solidFill>
              <a:srgbClr val="C25F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4" name="íş1îḋè"/>
            <p:cNvSpPr/>
            <p:nvPr/>
          </p:nvSpPr>
          <p:spPr bwMode="auto">
            <a:xfrm>
              <a:off x="5367338" y="3311526"/>
              <a:ext cx="36513" cy="2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5" name="iṧľiďe"/>
            <p:cNvSpPr/>
            <p:nvPr/>
          </p:nvSpPr>
          <p:spPr bwMode="auto">
            <a:xfrm>
              <a:off x="5280026" y="3254376"/>
              <a:ext cx="123825" cy="23813"/>
            </a:xfrm>
            <a:custGeom>
              <a:avLst/>
              <a:gdLst>
                <a:gd name="T0" fmla="*/ 41 w 41"/>
                <a:gd name="T1" fmla="*/ 0 h 8"/>
                <a:gd name="T2" fmla="*/ 4 w 41"/>
                <a:gd name="T3" fmla="*/ 0 h 8"/>
                <a:gd name="T4" fmla="*/ 0 w 41"/>
                <a:gd name="T5" fmla="*/ 4 h 8"/>
                <a:gd name="T6" fmla="*/ 4 w 41"/>
                <a:gd name="T7" fmla="*/ 8 h 8"/>
                <a:gd name="T8" fmla="*/ 41 w 41"/>
                <a:gd name="T9" fmla="*/ 8 h 8"/>
                <a:gd name="T10" fmla="*/ 41 w 41"/>
                <a:gd name="T11" fmla="*/ 0 h 8"/>
              </a:gdLst>
              <a:ahLst/>
              <a:cxnLst>
                <a:cxn ang="0">
                  <a:pos x="T0" y="T1"/>
                </a:cxn>
                <a:cxn ang="0">
                  <a:pos x="T2" y="T3"/>
                </a:cxn>
                <a:cxn ang="0">
                  <a:pos x="T4" y="T5"/>
                </a:cxn>
                <a:cxn ang="0">
                  <a:pos x="T6" y="T7"/>
                </a:cxn>
                <a:cxn ang="0">
                  <a:pos x="T8" y="T9"/>
                </a:cxn>
                <a:cxn ang="0">
                  <a:pos x="T10" y="T11"/>
                </a:cxn>
              </a:cxnLst>
              <a:rect l="0" t="0" r="r" b="b"/>
              <a:pathLst>
                <a:path w="41" h="8">
                  <a:moveTo>
                    <a:pt x="41" y="0"/>
                  </a:moveTo>
                  <a:cubicBezTo>
                    <a:pt x="4" y="0"/>
                    <a:pt x="4" y="0"/>
                    <a:pt x="4" y="0"/>
                  </a:cubicBezTo>
                  <a:cubicBezTo>
                    <a:pt x="2" y="0"/>
                    <a:pt x="0" y="1"/>
                    <a:pt x="0" y="4"/>
                  </a:cubicBezTo>
                  <a:cubicBezTo>
                    <a:pt x="0" y="6"/>
                    <a:pt x="2" y="8"/>
                    <a:pt x="4" y="8"/>
                  </a:cubicBezTo>
                  <a:cubicBezTo>
                    <a:pt x="41" y="8"/>
                    <a:pt x="41" y="8"/>
                    <a:pt x="41" y="8"/>
                  </a:cubicBezTo>
                  <a:cubicBezTo>
                    <a:pt x="41" y="0"/>
                    <a:pt x="41" y="0"/>
                    <a:pt x="41" y="0"/>
                  </a:cubicBezTo>
                </a:path>
              </a:pathLst>
            </a:custGeom>
            <a:solidFill>
              <a:srgbClr val="C25FA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16" name="íšļïḍe"/>
            <p:cNvSpPr/>
            <p:nvPr/>
          </p:nvSpPr>
          <p:spPr bwMode="auto">
            <a:xfrm>
              <a:off x="5367338" y="3194051"/>
              <a:ext cx="36513" cy="23813"/>
            </a:xfrm>
            <a:prstGeom prst="rect">
              <a:avLst/>
            </a:prstGeom>
            <a:solidFill>
              <a:srgbClr val="C25F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7" name="íṣḻíde"/>
            <p:cNvSpPr/>
            <p:nvPr/>
          </p:nvSpPr>
          <p:spPr bwMode="auto">
            <a:xfrm>
              <a:off x="5367338" y="3194051"/>
              <a:ext cx="36513" cy="2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8" name="ïş1ídè"/>
            <p:cNvSpPr/>
            <p:nvPr/>
          </p:nvSpPr>
          <p:spPr bwMode="auto">
            <a:xfrm>
              <a:off x="5367338" y="3136901"/>
              <a:ext cx="36513" cy="23813"/>
            </a:xfrm>
            <a:prstGeom prst="rect">
              <a:avLst/>
            </a:prstGeom>
            <a:solidFill>
              <a:srgbClr val="C25F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9" name="î$lîḋè"/>
            <p:cNvSpPr/>
            <p:nvPr/>
          </p:nvSpPr>
          <p:spPr bwMode="auto">
            <a:xfrm>
              <a:off x="5367338" y="3136901"/>
              <a:ext cx="36513" cy="2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0" name="išlíde"/>
            <p:cNvSpPr/>
            <p:nvPr/>
          </p:nvSpPr>
          <p:spPr bwMode="auto">
            <a:xfrm>
              <a:off x="5118101" y="2962276"/>
              <a:ext cx="285750" cy="334963"/>
            </a:xfrm>
            <a:custGeom>
              <a:avLst/>
              <a:gdLst>
                <a:gd name="T0" fmla="*/ 40 w 180"/>
                <a:gd name="T1" fmla="*/ 182 h 211"/>
                <a:gd name="T2" fmla="*/ 0 w 180"/>
                <a:gd name="T3" fmla="*/ 182 h 211"/>
                <a:gd name="T4" fmla="*/ 0 w 180"/>
                <a:gd name="T5" fmla="*/ 211 h 211"/>
                <a:gd name="T6" fmla="*/ 9 w 180"/>
                <a:gd name="T7" fmla="*/ 211 h 211"/>
                <a:gd name="T8" fmla="*/ 40 w 180"/>
                <a:gd name="T9" fmla="*/ 182 h 211"/>
                <a:gd name="T10" fmla="*/ 180 w 180"/>
                <a:gd name="T11" fmla="*/ 0 h 211"/>
                <a:gd name="T12" fmla="*/ 0 w 180"/>
                <a:gd name="T13" fmla="*/ 0 h 211"/>
                <a:gd name="T14" fmla="*/ 0 w 180"/>
                <a:gd name="T15" fmla="*/ 25 h 211"/>
                <a:gd name="T16" fmla="*/ 157 w 180"/>
                <a:gd name="T17" fmla="*/ 25 h 211"/>
                <a:gd name="T18" fmla="*/ 157 w 180"/>
                <a:gd name="T19" fmla="*/ 65 h 211"/>
                <a:gd name="T20" fmla="*/ 180 w 180"/>
                <a:gd name="T21" fmla="*/ 42 h 211"/>
                <a:gd name="T22" fmla="*/ 180 w 180"/>
                <a:gd name="T23"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211">
                  <a:moveTo>
                    <a:pt x="40" y="182"/>
                  </a:moveTo>
                  <a:lnTo>
                    <a:pt x="0" y="182"/>
                  </a:lnTo>
                  <a:lnTo>
                    <a:pt x="0" y="211"/>
                  </a:lnTo>
                  <a:lnTo>
                    <a:pt x="9" y="211"/>
                  </a:lnTo>
                  <a:lnTo>
                    <a:pt x="40" y="182"/>
                  </a:lnTo>
                  <a:close/>
                  <a:moveTo>
                    <a:pt x="180" y="0"/>
                  </a:moveTo>
                  <a:lnTo>
                    <a:pt x="0" y="0"/>
                  </a:lnTo>
                  <a:lnTo>
                    <a:pt x="0" y="25"/>
                  </a:lnTo>
                  <a:lnTo>
                    <a:pt x="157" y="25"/>
                  </a:lnTo>
                  <a:lnTo>
                    <a:pt x="157" y="65"/>
                  </a:lnTo>
                  <a:lnTo>
                    <a:pt x="180" y="42"/>
                  </a:lnTo>
                  <a:lnTo>
                    <a:pt x="180" y="0"/>
                  </a:lnTo>
                  <a:close/>
                </a:path>
              </a:pathLst>
            </a:custGeom>
            <a:solidFill>
              <a:srgbClr val="245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1" name="iṧlíḓê"/>
            <p:cNvSpPr/>
            <p:nvPr/>
          </p:nvSpPr>
          <p:spPr bwMode="auto">
            <a:xfrm>
              <a:off x="5118101" y="2962276"/>
              <a:ext cx="285750" cy="334963"/>
            </a:xfrm>
            <a:custGeom>
              <a:avLst/>
              <a:gdLst>
                <a:gd name="T0" fmla="*/ 40 w 180"/>
                <a:gd name="T1" fmla="*/ 182 h 211"/>
                <a:gd name="T2" fmla="*/ 0 w 180"/>
                <a:gd name="T3" fmla="*/ 182 h 211"/>
                <a:gd name="T4" fmla="*/ 0 w 180"/>
                <a:gd name="T5" fmla="*/ 211 h 211"/>
                <a:gd name="T6" fmla="*/ 9 w 180"/>
                <a:gd name="T7" fmla="*/ 211 h 211"/>
                <a:gd name="T8" fmla="*/ 40 w 180"/>
                <a:gd name="T9" fmla="*/ 182 h 211"/>
                <a:gd name="T10" fmla="*/ 180 w 180"/>
                <a:gd name="T11" fmla="*/ 0 h 211"/>
                <a:gd name="T12" fmla="*/ 0 w 180"/>
                <a:gd name="T13" fmla="*/ 0 h 211"/>
                <a:gd name="T14" fmla="*/ 0 w 180"/>
                <a:gd name="T15" fmla="*/ 25 h 211"/>
                <a:gd name="T16" fmla="*/ 157 w 180"/>
                <a:gd name="T17" fmla="*/ 25 h 211"/>
                <a:gd name="T18" fmla="*/ 157 w 180"/>
                <a:gd name="T19" fmla="*/ 65 h 211"/>
                <a:gd name="T20" fmla="*/ 180 w 180"/>
                <a:gd name="T21" fmla="*/ 42 h 211"/>
                <a:gd name="T22" fmla="*/ 180 w 180"/>
                <a:gd name="T23"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0" h="211">
                  <a:moveTo>
                    <a:pt x="40" y="182"/>
                  </a:moveTo>
                  <a:lnTo>
                    <a:pt x="0" y="182"/>
                  </a:lnTo>
                  <a:lnTo>
                    <a:pt x="0" y="211"/>
                  </a:lnTo>
                  <a:lnTo>
                    <a:pt x="9" y="211"/>
                  </a:lnTo>
                  <a:lnTo>
                    <a:pt x="40" y="182"/>
                  </a:lnTo>
                  <a:moveTo>
                    <a:pt x="180" y="0"/>
                  </a:moveTo>
                  <a:lnTo>
                    <a:pt x="0" y="0"/>
                  </a:lnTo>
                  <a:lnTo>
                    <a:pt x="0" y="25"/>
                  </a:lnTo>
                  <a:lnTo>
                    <a:pt x="157" y="25"/>
                  </a:lnTo>
                  <a:lnTo>
                    <a:pt x="157" y="65"/>
                  </a:lnTo>
                  <a:lnTo>
                    <a:pt x="180" y="42"/>
                  </a:lnTo>
                  <a:lnTo>
                    <a:pt x="1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2" name="íŝļîdê"/>
            <p:cNvSpPr/>
            <p:nvPr/>
          </p:nvSpPr>
          <p:spPr bwMode="auto">
            <a:xfrm>
              <a:off x="4668838" y="3001963"/>
              <a:ext cx="365125" cy="249238"/>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3" name="ïsḻïḓè"/>
            <p:cNvSpPr/>
            <p:nvPr/>
          </p:nvSpPr>
          <p:spPr bwMode="auto">
            <a:xfrm>
              <a:off x="4668838" y="3001963"/>
              <a:ext cx="365125"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4" name="iŝḷïḑé"/>
            <p:cNvSpPr/>
            <p:nvPr/>
          </p:nvSpPr>
          <p:spPr bwMode="auto">
            <a:xfrm>
              <a:off x="5033963" y="3001963"/>
              <a:ext cx="84138" cy="249238"/>
            </a:xfrm>
            <a:prstGeom prst="rect">
              <a:avLst/>
            </a:prstGeom>
            <a:solidFill>
              <a:srgbClr val="2BA7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5" name="ïšļíḓé"/>
            <p:cNvSpPr/>
            <p:nvPr/>
          </p:nvSpPr>
          <p:spPr bwMode="auto">
            <a:xfrm>
              <a:off x="5033963" y="3001963"/>
              <a:ext cx="8413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6" name="ïşľîdè"/>
            <p:cNvSpPr/>
            <p:nvPr/>
          </p:nvSpPr>
          <p:spPr bwMode="auto">
            <a:xfrm>
              <a:off x="5181601" y="3065463"/>
              <a:ext cx="185738" cy="185738"/>
            </a:xfrm>
            <a:custGeom>
              <a:avLst/>
              <a:gdLst>
                <a:gd name="T0" fmla="*/ 33 w 62"/>
                <a:gd name="T1" fmla="*/ 28 h 62"/>
                <a:gd name="T2" fmla="*/ 0 w 62"/>
                <a:gd name="T3" fmla="*/ 62 h 62"/>
                <a:gd name="T4" fmla="*/ 62 w 62"/>
                <a:gd name="T5" fmla="*/ 62 h 62"/>
                <a:gd name="T6" fmla="*/ 62 w 62"/>
                <a:gd name="T7" fmla="*/ 51 h 62"/>
                <a:gd name="T8" fmla="*/ 37 w 62"/>
                <a:gd name="T9" fmla="*/ 51 h 62"/>
                <a:gd name="T10" fmla="*/ 33 w 62"/>
                <a:gd name="T11" fmla="*/ 47 h 62"/>
                <a:gd name="T12" fmla="*/ 37 w 62"/>
                <a:gd name="T13" fmla="*/ 43 h 62"/>
                <a:gd name="T14" fmla="*/ 62 w 62"/>
                <a:gd name="T15" fmla="*/ 43 h 62"/>
                <a:gd name="T16" fmla="*/ 62 w 62"/>
                <a:gd name="T17" fmla="*/ 32 h 62"/>
                <a:gd name="T18" fmla="*/ 37 w 62"/>
                <a:gd name="T19" fmla="*/ 32 h 62"/>
                <a:gd name="T20" fmla="*/ 33 w 62"/>
                <a:gd name="T21" fmla="*/ 28 h 62"/>
                <a:gd name="T22" fmla="*/ 33 w 62"/>
                <a:gd name="T23" fmla="*/ 28 h 62"/>
                <a:gd name="T24" fmla="*/ 62 w 62"/>
                <a:gd name="T25" fmla="*/ 0 h 62"/>
                <a:gd name="T26" fmla="*/ 37 w 62"/>
                <a:gd name="T27" fmla="*/ 24 h 62"/>
                <a:gd name="T28" fmla="*/ 37 w 62"/>
                <a:gd name="T29" fmla="*/ 24 h 62"/>
                <a:gd name="T30" fmla="*/ 62 w 62"/>
                <a:gd name="T31" fmla="*/ 24 h 62"/>
                <a:gd name="T32" fmla="*/ 62 w 62"/>
                <a:gd name="T3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2" h="62">
                  <a:moveTo>
                    <a:pt x="33" y="28"/>
                  </a:moveTo>
                  <a:cubicBezTo>
                    <a:pt x="0" y="62"/>
                    <a:pt x="0" y="62"/>
                    <a:pt x="0" y="62"/>
                  </a:cubicBezTo>
                  <a:cubicBezTo>
                    <a:pt x="62" y="62"/>
                    <a:pt x="62" y="62"/>
                    <a:pt x="62" y="62"/>
                  </a:cubicBezTo>
                  <a:cubicBezTo>
                    <a:pt x="62" y="51"/>
                    <a:pt x="62" y="51"/>
                    <a:pt x="62" y="51"/>
                  </a:cubicBezTo>
                  <a:cubicBezTo>
                    <a:pt x="37" y="51"/>
                    <a:pt x="37" y="51"/>
                    <a:pt x="37" y="51"/>
                  </a:cubicBezTo>
                  <a:cubicBezTo>
                    <a:pt x="35" y="51"/>
                    <a:pt x="33" y="50"/>
                    <a:pt x="33" y="47"/>
                  </a:cubicBezTo>
                  <a:cubicBezTo>
                    <a:pt x="33" y="45"/>
                    <a:pt x="35" y="43"/>
                    <a:pt x="37" y="43"/>
                  </a:cubicBezTo>
                  <a:cubicBezTo>
                    <a:pt x="62" y="43"/>
                    <a:pt x="62" y="43"/>
                    <a:pt x="62" y="43"/>
                  </a:cubicBezTo>
                  <a:cubicBezTo>
                    <a:pt x="62" y="32"/>
                    <a:pt x="62" y="32"/>
                    <a:pt x="62" y="32"/>
                  </a:cubicBezTo>
                  <a:cubicBezTo>
                    <a:pt x="37" y="32"/>
                    <a:pt x="37" y="32"/>
                    <a:pt x="37" y="32"/>
                  </a:cubicBezTo>
                  <a:cubicBezTo>
                    <a:pt x="35" y="32"/>
                    <a:pt x="33" y="30"/>
                    <a:pt x="33" y="28"/>
                  </a:cubicBezTo>
                  <a:cubicBezTo>
                    <a:pt x="33" y="28"/>
                    <a:pt x="33" y="28"/>
                    <a:pt x="33" y="28"/>
                  </a:cubicBezTo>
                  <a:moveTo>
                    <a:pt x="62" y="0"/>
                  </a:moveTo>
                  <a:cubicBezTo>
                    <a:pt x="37" y="24"/>
                    <a:pt x="37" y="24"/>
                    <a:pt x="37" y="24"/>
                  </a:cubicBezTo>
                  <a:cubicBezTo>
                    <a:pt x="37" y="24"/>
                    <a:pt x="37" y="24"/>
                    <a:pt x="37" y="24"/>
                  </a:cubicBezTo>
                  <a:cubicBezTo>
                    <a:pt x="62" y="24"/>
                    <a:pt x="62" y="24"/>
                    <a:pt x="62" y="24"/>
                  </a:cubicBezTo>
                  <a:cubicBezTo>
                    <a:pt x="62" y="0"/>
                    <a:pt x="62" y="0"/>
                    <a:pt x="62" y="0"/>
                  </a:cubicBezTo>
                </a:path>
              </a:pathLst>
            </a:custGeom>
            <a:solidFill>
              <a:srgbClr val="257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7" name="ïṣliďè"/>
            <p:cNvSpPr/>
            <p:nvPr/>
          </p:nvSpPr>
          <p:spPr bwMode="auto">
            <a:xfrm>
              <a:off x="5280026" y="3194051"/>
              <a:ext cx="87313" cy="23813"/>
            </a:xfrm>
            <a:custGeom>
              <a:avLst/>
              <a:gdLst>
                <a:gd name="T0" fmla="*/ 29 w 29"/>
                <a:gd name="T1" fmla="*/ 0 h 8"/>
                <a:gd name="T2" fmla="*/ 4 w 29"/>
                <a:gd name="T3" fmla="*/ 0 h 8"/>
                <a:gd name="T4" fmla="*/ 0 w 29"/>
                <a:gd name="T5" fmla="*/ 4 h 8"/>
                <a:gd name="T6" fmla="*/ 4 w 29"/>
                <a:gd name="T7" fmla="*/ 8 h 8"/>
                <a:gd name="T8" fmla="*/ 29 w 29"/>
                <a:gd name="T9" fmla="*/ 8 h 8"/>
                <a:gd name="T10" fmla="*/ 29 w 29"/>
                <a:gd name="T11" fmla="*/ 0 h 8"/>
              </a:gdLst>
              <a:ahLst/>
              <a:cxnLst>
                <a:cxn ang="0">
                  <a:pos x="T0" y="T1"/>
                </a:cxn>
                <a:cxn ang="0">
                  <a:pos x="T2" y="T3"/>
                </a:cxn>
                <a:cxn ang="0">
                  <a:pos x="T4" y="T5"/>
                </a:cxn>
                <a:cxn ang="0">
                  <a:pos x="T6" y="T7"/>
                </a:cxn>
                <a:cxn ang="0">
                  <a:pos x="T8" y="T9"/>
                </a:cxn>
                <a:cxn ang="0">
                  <a:pos x="T10" y="T11"/>
                </a:cxn>
              </a:cxnLst>
              <a:rect l="0" t="0" r="r" b="b"/>
              <a:pathLst>
                <a:path w="29" h="8">
                  <a:moveTo>
                    <a:pt x="29" y="0"/>
                  </a:moveTo>
                  <a:cubicBezTo>
                    <a:pt x="4" y="0"/>
                    <a:pt x="4" y="0"/>
                    <a:pt x="4" y="0"/>
                  </a:cubicBezTo>
                  <a:cubicBezTo>
                    <a:pt x="2" y="0"/>
                    <a:pt x="0" y="2"/>
                    <a:pt x="0" y="4"/>
                  </a:cubicBezTo>
                  <a:cubicBezTo>
                    <a:pt x="0" y="7"/>
                    <a:pt x="2" y="8"/>
                    <a:pt x="4" y="8"/>
                  </a:cubicBezTo>
                  <a:cubicBezTo>
                    <a:pt x="29" y="8"/>
                    <a:pt x="29" y="8"/>
                    <a:pt x="29" y="8"/>
                  </a:cubicBezTo>
                  <a:cubicBezTo>
                    <a:pt x="29" y="0"/>
                    <a:pt x="29" y="0"/>
                    <a:pt x="29" y="0"/>
                  </a:cubicBezTo>
                </a:path>
              </a:pathLst>
            </a:custGeom>
            <a:solidFill>
              <a:srgbClr val="9785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8" name="ïSliḓe"/>
            <p:cNvSpPr/>
            <p:nvPr/>
          </p:nvSpPr>
          <p:spPr bwMode="auto">
            <a:xfrm>
              <a:off x="5280026" y="3136901"/>
              <a:ext cx="87313" cy="23813"/>
            </a:xfrm>
            <a:custGeom>
              <a:avLst/>
              <a:gdLst>
                <a:gd name="T0" fmla="*/ 29 w 29"/>
                <a:gd name="T1" fmla="*/ 0 h 8"/>
                <a:gd name="T2" fmla="*/ 4 w 29"/>
                <a:gd name="T3" fmla="*/ 0 h 8"/>
                <a:gd name="T4" fmla="*/ 4 w 29"/>
                <a:gd name="T5" fmla="*/ 0 h 8"/>
                <a:gd name="T6" fmla="*/ 0 w 29"/>
                <a:gd name="T7" fmla="*/ 4 h 8"/>
                <a:gd name="T8" fmla="*/ 0 w 29"/>
                <a:gd name="T9" fmla="*/ 4 h 8"/>
                <a:gd name="T10" fmla="*/ 4 w 29"/>
                <a:gd name="T11" fmla="*/ 8 h 8"/>
                <a:gd name="T12" fmla="*/ 29 w 29"/>
                <a:gd name="T13" fmla="*/ 8 h 8"/>
                <a:gd name="T14" fmla="*/ 29 w 29"/>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8">
                  <a:moveTo>
                    <a:pt x="29" y="0"/>
                  </a:moveTo>
                  <a:cubicBezTo>
                    <a:pt x="4" y="0"/>
                    <a:pt x="4" y="0"/>
                    <a:pt x="4" y="0"/>
                  </a:cubicBezTo>
                  <a:cubicBezTo>
                    <a:pt x="4" y="0"/>
                    <a:pt x="4" y="0"/>
                    <a:pt x="4" y="0"/>
                  </a:cubicBezTo>
                  <a:cubicBezTo>
                    <a:pt x="0" y="4"/>
                    <a:pt x="0" y="4"/>
                    <a:pt x="0" y="4"/>
                  </a:cubicBezTo>
                  <a:cubicBezTo>
                    <a:pt x="0" y="4"/>
                    <a:pt x="0" y="4"/>
                    <a:pt x="0" y="4"/>
                  </a:cubicBezTo>
                  <a:cubicBezTo>
                    <a:pt x="0" y="6"/>
                    <a:pt x="2" y="8"/>
                    <a:pt x="4" y="8"/>
                  </a:cubicBezTo>
                  <a:cubicBezTo>
                    <a:pt x="29" y="8"/>
                    <a:pt x="29" y="8"/>
                    <a:pt x="29" y="8"/>
                  </a:cubicBezTo>
                  <a:cubicBezTo>
                    <a:pt x="29" y="0"/>
                    <a:pt x="29" y="0"/>
                    <a:pt x="29" y="0"/>
                  </a:cubicBezTo>
                </a:path>
              </a:pathLst>
            </a:custGeom>
            <a:solidFill>
              <a:srgbClr val="9785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29" name="íślïdè"/>
            <p:cNvSpPr/>
            <p:nvPr/>
          </p:nvSpPr>
          <p:spPr bwMode="auto">
            <a:xfrm>
              <a:off x="5118101" y="3001963"/>
              <a:ext cx="249238" cy="249238"/>
            </a:xfrm>
            <a:custGeom>
              <a:avLst/>
              <a:gdLst>
                <a:gd name="T0" fmla="*/ 83 w 83"/>
                <a:gd name="T1" fmla="*/ 0 h 83"/>
                <a:gd name="T2" fmla="*/ 0 w 83"/>
                <a:gd name="T3" fmla="*/ 0 h 83"/>
                <a:gd name="T4" fmla="*/ 0 w 83"/>
                <a:gd name="T5" fmla="*/ 83 h 83"/>
                <a:gd name="T6" fmla="*/ 21 w 83"/>
                <a:gd name="T7" fmla="*/ 83 h 83"/>
                <a:gd name="T8" fmla="*/ 54 w 83"/>
                <a:gd name="T9" fmla="*/ 49 h 83"/>
                <a:gd name="T10" fmla="*/ 58 w 83"/>
                <a:gd name="T11" fmla="*/ 45 h 83"/>
                <a:gd name="T12" fmla="*/ 83 w 83"/>
                <a:gd name="T13" fmla="*/ 21 h 83"/>
                <a:gd name="T14" fmla="*/ 83 w 83"/>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83">
                  <a:moveTo>
                    <a:pt x="83" y="0"/>
                  </a:moveTo>
                  <a:cubicBezTo>
                    <a:pt x="0" y="0"/>
                    <a:pt x="0" y="0"/>
                    <a:pt x="0" y="0"/>
                  </a:cubicBezTo>
                  <a:cubicBezTo>
                    <a:pt x="0" y="83"/>
                    <a:pt x="0" y="83"/>
                    <a:pt x="0" y="83"/>
                  </a:cubicBezTo>
                  <a:cubicBezTo>
                    <a:pt x="21" y="83"/>
                    <a:pt x="21" y="83"/>
                    <a:pt x="21" y="83"/>
                  </a:cubicBezTo>
                  <a:cubicBezTo>
                    <a:pt x="54" y="49"/>
                    <a:pt x="54" y="49"/>
                    <a:pt x="54" y="49"/>
                  </a:cubicBezTo>
                  <a:cubicBezTo>
                    <a:pt x="54" y="47"/>
                    <a:pt x="56" y="45"/>
                    <a:pt x="58" y="45"/>
                  </a:cubicBezTo>
                  <a:cubicBezTo>
                    <a:pt x="83" y="21"/>
                    <a:pt x="83" y="21"/>
                    <a:pt x="83" y="21"/>
                  </a:cubicBezTo>
                  <a:cubicBezTo>
                    <a:pt x="83" y="0"/>
                    <a:pt x="83" y="0"/>
                    <a:pt x="83" y="0"/>
                  </a:cubicBezTo>
                </a:path>
              </a:pathLst>
            </a:custGeom>
            <a:solidFill>
              <a:srgbClr val="2981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0" name="îślîḍê"/>
            <p:cNvSpPr/>
            <p:nvPr/>
          </p:nvSpPr>
          <p:spPr bwMode="auto">
            <a:xfrm>
              <a:off x="5280026" y="3136901"/>
              <a:ext cx="12700" cy="12700"/>
            </a:xfrm>
            <a:custGeom>
              <a:avLst/>
              <a:gdLst>
                <a:gd name="T0" fmla="*/ 4 w 4"/>
                <a:gd name="T1" fmla="*/ 0 h 4"/>
                <a:gd name="T2" fmla="*/ 0 w 4"/>
                <a:gd name="T3" fmla="*/ 4 h 4"/>
                <a:gd name="T4" fmla="*/ 4 w 4"/>
                <a:gd name="T5" fmla="*/ 0 h 4"/>
              </a:gdLst>
              <a:ahLst/>
              <a:cxnLst>
                <a:cxn ang="0">
                  <a:pos x="T0" y="T1"/>
                </a:cxn>
                <a:cxn ang="0">
                  <a:pos x="T2" y="T3"/>
                </a:cxn>
                <a:cxn ang="0">
                  <a:pos x="T4" y="T5"/>
                </a:cxn>
              </a:cxnLst>
              <a:rect l="0" t="0" r="r" b="b"/>
              <a:pathLst>
                <a:path w="4" h="4">
                  <a:moveTo>
                    <a:pt x="4" y="0"/>
                  </a:moveTo>
                  <a:cubicBezTo>
                    <a:pt x="2" y="0"/>
                    <a:pt x="0" y="2"/>
                    <a:pt x="0" y="4"/>
                  </a:cubicBezTo>
                  <a:cubicBezTo>
                    <a:pt x="4" y="0"/>
                    <a:pt x="4" y="0"/>
                    <a:pt x="4" y="0"/>
                  </a:cubicBezTo>
                </a:path>
              </a:pathLst>
            </a:custGeom>
            <a:solidFill>
              <a:srgbClr val="888F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1" name="íSḻiḑe"/>
            <p:cNvSpPr/>
            <p:nvPr/>
          </p:nvSpPr>
          <p:spPr bwMode="auto">
            <a:xfrm>
              <a:off x="4668838" y="3297238"/>
              <a:ext cx="247650" cy="77788"/>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2" name="í$1îďe"/>
            <p:cNvSpPr/>
            <p:nvPr/>
          </p:nvSpPr>
          <p:spPr bwMode="auto">
            <a:xfrm>
              <a:off x="4668838" y="3297238"/>
              <a:ext cx="247650"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3" name="isḷídè"/>
            <p:cNvSpPr/>
            <p:nvPr/>
          </p:nvSpPr>
          <p:spPr bwMode="auto">
            <a:xfrm>
              <a:off x="4951413" y="3297238"/>
              <a:ext cx="82550" cy="77788"/>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4" name="íŝ1íďè"/>
            <p:cNvSpPr/>
            <p:nvPr/>
          </p:nvSpPr>
          <p:spPr bwMode="auto">
            <a:xfrm>
              <a:off x="4951413" y="3297238"/>
              <a:ext cx="82550"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5" name="íSḻiḋê"/>
            <p:cNvSpPr/>
            <p:nvPr/>
          </p:nvSpPr>
          <p:spPr bwMode="auto">
            <a:xfrm>
              <a:off x="5033963" y="3297238"/>
              <a:ext cx="84138" cy="77788"/>
            </a:xfrm>
            <a:prstGeom prst="rect">
              <a:avLst/>
            </a:prstGeom>
            <a:solidFill>
              <a:srgbClr val="2BA7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6" name="iṡlíḓê"/>
            <p:cNvSpPr/>
            <p:nvPr/>
          </p:nvSpPr>
          <p:spPr bwMode="auto">
            <a:xfrm>
              <a:off x="5033963" y="3297238"/>
              <a:ext cx="84138"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7" name="íşľiḓé"/>
            <p:cNvSpPr/>
            <p:nvPr/>
          </p:nvSpPr>
          <p:spPr bwMode="auto">
            <a:xfrm>
              <a:off x="5118101" y="3297238"/>
              <a:ext cx="249238" cy="77788"/>
            </a:xfrm>
            <a:custGeom>
              <a:avLst/>
              <a:gdLst>
                <a:gd name="T0" fmla="*/ 83 w 83"/>
                <a:gd name="T1" fmla="*/ 0 h 26"/>
                <a:gd name="T2" fmla="*/ 5 w 83"/>
                <a:gd name="T3" fmla="*/ 0 h 26"/>
                <a:gd name="T4" fmla="*/ 0 w 83"/>
                <a:gd name="T5" fmla="*/ 6 h 26"/>
                <a:gd name="T6" fmla="*/ 0 w 83"/>
                <a:gd name="T7" fmla="*/ 0 h 26"/>
                <a:gd name="T8" fmla="*/ 0 w 83"/>
                <a:gd name="T9" fmla="*/ 26 h 26"/>
                <a:gd name="T10" fmla="*/ 83 w 83"/>
                <a:gd name="T11" fmla="*/ 26 h 26"/>
                <a:gd name="T12" fmla="*/ 83 w 83"/>
                <a:gd name="T13" fmla="*/ 13 h 26"/>
                <a:gd name="T14" fmla="*/ 58 w 83"/>
                <a:gd name="T15" fmla="*/ 13 h 26"/>
                <a:gd name="T16" fmla="*/ 54 w 83"/>
                <a:gd name="T17" fmla="*/ 9 h 26"/>
                <a:gd name="T18" fmla="*/ 58 w 83"/>
                <a:gd name="T19" fmla="*/ 5 h 26"/>
                <a:gd name="T20" fmla="*/ 83 w 83"/>
                <a:gd name="T21" fmla="*/ 5 h 26"/>
                <a:gd name="T22" fmla="*/ 83 w 83"/>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26">
                  <a:moveTo>
                    <a:pt x="83" y="0"/>
                  </a:moveTo>
                  <a:cubicBezTo>
                    <a:pt x="5" y="0"/>
                    <a:pt x="5" y="0"/>
                    <a:pt x="5" y="0"/>
                  </a:cubicBezTo>
                  <a:cubicBezTo>
                    <a:pt x="0" y="6"/>
                    <a:pt x="0" y="6"/>
                    <a:pt x="0" y="6"/>
                  </a:cubicBezTo>
                  <a:cubicBezTo>
                    <a:pt x="0" y="0"/>
                    <a:pt x="0" y="0"/>
                    <a:pt x="0" y="0"/>
                  </a:cubicBezTo>
                  <a:cubicBezTo>
                    <a:pt x="0" y="26"/>
                    <a:pt x="0" y="26"/>
                    <a:pt x="0" y="26"/>
                  </a:cubicBezTo>
                  <a:cubicBezTo>
                    <a:pt x="83" y="26"/>
                    <a:pt x="83" y="26"/>
                    <a:pt x="83" y="26"/>
                  </a:cubicBezTo>
                  <a:cubicBezTo>
                    <a:pt x="83" y="13"/>
                    <a:pt x="83" y="13"/>
                    <a:pt x="83" y="13"/>
                  </a:cubicBezTo>
                  <a:cubicBezTo>
                    <a:pt x="58" y="13"/>
                    <a:pt x="58" y="13"/>
                    <a:pt x="58" y="13"/>
                  </a:cubicBezTo>
                  <a:cubicBezTo>
                    <a:pt x="56" y="13"/>
                    <a:pt x="54" y="11"/>
                    <a:pt x="54" y="9"/>
                  </a:cubicBezTo>
                  <a:cubicBezTo>
                    <a:pt x="54" y="7"/>
                    <a:pt x="56" y="5"/>
                    <a:pt x="58" y="5"/>
                  </a:cubicBezTo>
                  <a:cubicBezTo>
                    <a:pt x="83" y="5"/>
                    <a:pt x="83" y="5"/>
                    <a:pt x="83" y="5"/>
                  </a:cubicBezTo>
                  <a:cubicBezTo>
                    <a:pt x="83" y="0"/>
                    <a:pt x="83" y="0"/>
                    <a:pt x="83" y="0"/>
                  </a:cubicBezTo>
                </a:path>
              </a:pathLst>
            </a:custGeom>
            <a:solidFill>
              <a:srgbClr val="257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8" name="iṧliḓê"/>
            <p:cNvSpPr/>
            <p:nvPr/>
          </p:nvSpPr>
          <p:spPr bwMode="auto">
            <a:xfrm>
              <a:off x="5280026" y="3311526"/>
              <a:ext cx="87313" cy="23813"/>
            </a:xfrm>
            <a:custGeom>
              <a:avLst/>
              <a:gdLst>
                <a:gd name="T0" fmla="*/ 29 w 29"/>
                <a:gd name="T1" fmla="*/ 0 h 8"/>
                <a:gd name="T2" fmla="*/ 4 w 29"/>
                <a:gd name="T3" fmla="*/ 0 h 8"/>
                <a:gd name="T4" fmla="*/ 0 w 29"/>
                <a:gd name="T5" fmla="*/ 4 h 8"/>
                <a:gd name="T6" fmla="*/ 4 w 29"/>
                <a:gd name="T7" fmla="*/ 8 h 8"/>
                <a:gd name="T8" fmla="*/ 29 w 29"/>
                <a:gd name="T9" fmla="*/ 8 h 8"/>
                <a:gd name="T10" fmla="*/ 29 w 29"/>
                <a:gd name="T11" fmla="*/ 0 h 8"/>
              </a:gdLst>
              <a:ahLst/>
              <a:cxnLst>
                <a:cxn ang="0">
                  <a:pos x="T0" y="T1"/>
                </a:cxn>
                <a:cxn ang="0">
                  <a:pos x="T2" y="T3"/>
                </a:cxn>
                <a:cxn ang="0">
                  <a:pos x="T4" y="T5"/>
                </a:cxn>
                <a:cxn ang="0">
                  <a:pos x="T6" y="T7"/>
                </a:cxn>
                <a:cxn ang="0">
                  <a:pos x="T8" y="T9"/>
                </a:cxn>
                <a:cxn ang="0">
                  <a:pos x="T10" y="T11"/>
                </a:cxn>
              </a:cxnLst>
              <a:rect l="0" t="0" r="r" b="b"/>
              <a:pathLst>
                <a:path w="29" h="8">
                  <a:moveTo>
                    <a:pt x="29" y="0"/>
                  </a:moveTo>
                  <a:cubicBezTo>
                    <a:pt x="4" y="0"/>
                    <a:pt x="4" y="0"/>
                    <a:pt x="4" y="0"/>
                  </a:cubicBezTo>
                  <a:cubicBezTo>
                    <a:pt x="2" y="0"/>
                    <a:pt x="0" y="2"/>
                    <a:pt x="0" y="4"/>
                  </a:cubicBezTo>
                  <a:cubicBezTo>
                    <a:pt x="0" y="6"/>
                    <a:pt x="2" y="8"/>
                    <a:pt x="4" y="8"/>
                  </a:cubicBezTo>
                  <a:cubicBezTo>
                    <a:pt x="29" y="8"/>
                    <a:pt x="29" y="8"/>
                    <a:pt x="29" y="8"/>
                  </a:cubicBezTo>
                  <a:cubicBezTo>
                    <a:pt x="29" y="0"/>
                    <a:pt x="29" y="0"/>
                    <a:pt x="29" y="0"/>
                  </a:cubicBezTo>
                </a:path>
              </a:pathLst>
            </a:custGeom>
            <a:solidFill>
              <a:srgbClr val="9785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39" name="î$lïdé"/>
            <p:cNvSpPr/>
            <p:nvPr/>
          </p:nvSpPr>
          <p:spPr bwMode="auto">
            <a:xfrm>
              <a:off x="5118101" y="3297238"/>
              <a:ext cx="14288" cy="17463"/>
            </a:xfrm>
            <a:custGeom>
              <a:avLst/>
              <a:gdLst>
                <a:gd name="T0" fmla="*/ 9 w 9"/>
                <a:gd name="T1" fmla="*/ 0 h 11"/>
                <a:gd name="T2" fmla="*/ 0 w 9"/>
                <a:gd name="T3" fmla="*/ 0 h 11"/>
                <a:gd name="T4" fmla="*/ 0 w 9"/>
                <a:gd name="T5" fmla="*/ 11 h 11"/>
                <a:gd name="T6" fmla="*/ 9 w 9"/>
                <a:gd name="T7" fmla="*/ 0 h 11"/>
              </a:gdLst>
              <a:ahLst/>
              <a:cxnLst>
                <a:cxn ang="0">
                  <a:pos x="T0" y="T1"/>
                </a:cxn>
                <a:cxn ang="0">
                  <a:pos x="T2" y="T3"/>
                </a:cxn>
                <a:cxn ang="0">
                  <a:pos x="T4" y="T5"/>
                </a:cxn>
                <a:cxn ang="0">
                  <a:pos x="T6" y="T7"/>
                </a:cxn>
              </a:cxnLst>
              <a:rect l="0" t="0" r="r" b="b"/>
              <a:pathLst>
                <a:path w="9" h="11">
                  <a:moveTo>
                    <a:pt x="9" y="0"/>
                  </a:moveTo>
                  <a:lnTo>
                    <a:pt x="0" y="0"/>
                  </a:lnTo>
                  <a:lnTo>
                    <a:pt x="0" y="11"/>
                  </a:lnTo>
                  <a:lnTo>
                    <a:pt x="9" y="0"/>
                  </a:lnTo>
                  <a:close/>
                </a:path>
              </a:pathLst>
            </a:custGeom>
            <a:solidFill>
              <a:srgbClr val="2981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0" name="ïş1îḓé"/>
            <p:cNvSpPr/>
            <p:nvPr/>
          </p:nvSpPr>
          <p:spPr bwMode="auto">
            <a:xfrm>
              <a:off x="5118101" y="3297238"/>
              <a:ext cx="14288" cy="17463"/>
            </a:xfrm>
            <a:custGeom>
              <a:avLst/>
              <a:gdLst>
                <a:gd name="T0" fmla="*/ 9 w 9"/>
                <a:gd name="T1" fmla="*/ 0 h 11"/>
                <a:gd name="T2" fmla="*/ 0 w 9"/>
                <a:gd name="T3" fmla="*/ 0 h 11"/>
                <a:gd name="T4" fmla="*/ 0 w 9"/>
                <a:gd name="T5" fmla="*/ 11 h 11"/>
                <a:gd name="T6" fmla="*/ 9 w 9"/>
                <a:gd name="T7" fmla="*/ 0 h 11"/>
              </a:gdLst>
              <a:ahLst/>
              <a:cxnLst>
                <a:cxn ang="0">
                  <a:pos x="T0" y="T1"/>
                </a:cxn>
                <a:cxn ang="0">
                  <a:pos x="T2" y="T3"/>
                </a:cxn>
                <a:cxn ang="0">
                  <a:pos x="T4" y="T5"/>
                </a:cxn>
                <a:cxn ang="0">
                  <a:pos x="T6" y="T7"/>
                </a:cxn>
              </a:cxnLst>
              <a:rect l="0" t="0" r="r" b="b"/>
              <a:pathLst>
                <a:path w="9" h="11">
                  <a:moveTo>
                    <a:pt x="9" y="0"/>
                  </a:moveTo>
                  <a:lnTo>
                    <a:pt x="0" y="0"/>
                  </a:lnTo>
                  <a:lnTo>
                    <a:pt x="0" y="11"/>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1" name="iṡḻiḑé"/>
            <p:cNvSpPr/>
            <p:nvPr/>
          </p:nvSpPr>
          <p:spPr bwMode="auto">
            <a:xfrm>
              <a:off x="4551363" y="2833688"/>
              <a:ext cx="482600" cy="128588"/>
            </a:xfrm>
            <a:custGeom>
              <a:avLst/>
              <a:gdLst>
                <a:gd name="T0" fmla="*/ 9 w 160"/>
                <a:gd name="T1" fmla="*/ 21 h 43"/>
                <a:gd name="T2" fmla="*/ 9 w 160"/>
                <a:gd name="T3" fmla="*/ 21 h 43"/>
                <a:gd name="T4" fmla="*/ 18 w 160"/>
                <a:gd name="T5" fmla="*/ 12 h 43"/>
                <a:gd name="T6" fmla="*/ 27 w 160"/>
                <a:gd name="T7" fmla="*/ 21 h 43"/>
                <a:gd name="T8" fmla="*/ 27 w 160"/>
                <a:gd name="T9" fmla="*/ 21 h 43"/>
                <a:gd name="T10" fmla="*/ 27 w 160"/>
                <a:gd name="T11" fmla="*/ 21 h 43"/>
                <a:gd name="T12" fmla="*/ 18 w 160"/>
                <a:gd name="T13" fmla="*/ 30 h 43"/>
                <a:gd name="T14" fmla="*/ 9 w 160"/>
                <a:gd name="T15" fmla="*/ 21 h 43"/>
                <a:gd name="T16" fmla="*/ 9 w 160"/>
                <a:gd name="T17" fmla="*/ 21 h 43"/>
                <a:gd name="T18" fmla="*/ 39 w 160"/>
                <a:gd name="T19" fmla="*/ 30 h 43"/>
                <a:gd name="T20" fmla="*/ 30 w 160"/>
                <a:gd name="T21" fmla="*/ 21 h 43"/>
                <a:gd name="T22" fmla="*/ 39 w 160"/>
                <a:gd name="T23" fmla="*/ 12 h 43"/>
                <a:gd name="T24" fmla="*/ 48 w 160"/>
                <a:gd name="T25" fmla="*/ 21 h 43"/>
                <a:gd name="T26" fmla="*/ 39 w 160"/>
                <a:gd name="T27" fmla="*/ 30 h 43"/>
                <a:gd name="T28" fmla="*/ 60 w 160"/>
                <a:gd name="T29" fmla="*/ 30 h 43"/>
                <a:gd name="T30" fmla="*/ 51 w 160"/>
                <a:gd name="T31" fmla="*/ 21 h 43"/>
                <a:gd name="T32" fmla="*/ 60 w 160"/>
                <a:gd name="T33" fmla="*/ 12 h 43"/>
                <a:gd name="T34" fmla="*/ 69 w 160"/>
                <a:gd name="T35" fmla="*/ 21 h 43"/>
                <a:gd name="T36" fmla="*/ 60 w 160"/>
                <a:gd name="T37" fmla="*/ 30 h 43"/>
                <a:gd name="T38" fmla="*/ 160 w 160"/>
                <a:gd name="T39" fmla="*/ 0 h 43"/>
                <a:gd name="T40" fmla="*/ 0 w 160"/>
                <a:gd name="T41" fmla="*/ 0 h 43"/>
                <a:gd name="T42" fmla="*/ 0 w 160"/>
                <a:gd name="T43" fmla="*/ 43 h 43"/>
                <a:gd name="T44" fmla="*/ 160 w 160"/>
                <a:gd name="T45" fmla="*/ 43 h 43"/>
                <a:gd name="T46" fmla="*/ 0 w 160"/>
                <a:gd name="T47" fmla="*/ 43 h 43"/>
                <a:gd name="T48" fmla="*/ 0 w 160"/>
                <a:gd name="T49" fmla="*/ 43 h 43"/>
                <a:gd name="T50" fmla="*/ 160 w 160"/>
                <a:gd name="T51" fmla="*/ 43 h 43"/>
                <a:gd name="T52" fmla="*/ 160 w 160"/>
                <a:gd name="T5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43">
                  <a:moveTo>
                    <a:pt x="9" y="21"/>
                  </a:moveTo>
                  <a:cubicBezTo>
                    <a:pt x="9" y="21"/>
                    <a:pt x="9" y="21"/>
                    <a:pt x="9" y="21"/>
                  </a:cubicBezTo>
                  <a:cubicBezTo>
                    <a:pt x="9" y="16"/>
                    <a:pt x="13" y="12"/>
                    <a:pt x="18" y="12"/>
                  </a:cubicBezTo>
                  <a:cubicBezTo>
                    <a:pt x="23" y="12"/>
                    <a:pt x="27" y="16"/>
                    <a:pt x="27" y="21"/>
                  </a:cubicBezTo>
                  <a:cubicBezTo>
                    <a:pt x="27" y="21"/>
                    <a:pt x="27" y="21"/>
                    <a:pt x="27" y="21"/>
                  </a:cubicBezTo>
                  <a:cubicBezTo>
                    <a:pt x="27" y="21"/>
                    <a:pt x="27" y="21"/>
                    <a:pt x="27" y="21"/>
                  </a:cubicBezTo>
                  <a:cubicBezTo>
                    <a:pt x="27" y="26"/>
                    <a:pt x="23" y="30"/>
                    <a:pt x="18" y="30"/>
                  </a:cubicBezTo>
                  <a:cubicBezTo>
                    <a:pt x="13" y="30"/>
                    <a:pt x="9" y="26"/>
                    <a:pt x="9" y="21"/>
                  </a:cubicBezTo>
                  <a:cubicBezTo>
                    <a:pt x="9" y="21"/>
                    <a:pt x="9" y="21"/>
                    <a:pt x="9" y="21"/>
                  </a:cubicBezTo>
                  <a:moveTo>
                    <a:pt x="39" y="30"/>
                  </a:moveTo>
                  <a:cubicBezTo>
                    <a:pt x="34" y="30"/>
                    <a:pt x="30" y="26"/>
                    <a:pt x="30" y="21"/>
                  </a:cubicBezTo>
                  <a:cubicBezTo>
                    <a:pt x="30" y="16"/>
                    <a:pt x="34" y="12"/>
                    <a:pt x="39" y="12"/>
                  </a:cubicBezTo>
                  <a:cubicBezTo>
                    <a:pt x="44" y="12"/>
                    <a:pt x="48" y="16"/>
                    <a:pt x="48" y="21"/>
                  </a:cubicBezTo>
                  <a:cubicBezTo>
                    <a:pt x="48" y="26"/>
                    <a:pt x="44" y="30"/>
                    <a:pt x="39" y="30"/>
                  </a:cubicBezTo>
                  <a:moveTo>
                    <a:pt x="60" y="30"/>
                  </a:moveTo>
                  <a:cubicBezTo>
                    <a:pt x="55" y="30"/>
                    <a:pt x="51" y="26"/>
                    <a:pt x="51" y="21"/>
                  </a:cubicBezTo>
                  <a:cubicBezTo>
                    <a:pt x="51" y="16"/>
                    <a:pt x="55" y="12"/>
                    <a:pt x="60" y="12"/>
                  </a:cubicBezTo>
                  <a:cubicBezTo>
                    <a:pt x="65" y="12"/>
                    <a:pt x="69" y="16"/>
                    <a:pt x="69" y="21"/>
                  </a:cubicBezTo>
                  <a:cubicBezTo>
                    <a:pt x="69" y="26"/>
                    <a:pt x="65" y="30"/>
                    <a:pt x="60" y="30"/>
                  </a:cubicBezTo>
                  <a:moveTo>
                    <a:pt x="160" y="0"/>
                  </a:moveTo>
                  <a:cubicBezTo>
                    <a:pt x="0" y="0"/>
                    <a:pt x="0" y="0"/>
                    <a:pt x="0" y="0"/>
                  </a:cubicBezTo>
                  <a:cubicBezTo>
                    <a:pt x="0" y="43"/>
                    <a:pt x="0" y="43"/>
                    <a:pt x="0" y="43"/>
                  </a:cubicBezTo>
                  <a:cubicBezTo>
                    <a:pt x="160" y="43"/>
                    <a:pt x="160" y="43"/>
                    <a:pt x="160" y="43"/>
                  </a:cubicBezTo>
                  <a:cubicBezTo>
                    <a:pt x="0" y="43"/>
                    <a:pt x="0" y="43"/>
                    <a:pt x="0" y="43"/>
                  </a:cubicBezTo>
                  <a:cubicBezTo>
                    <a:pt x="0" y="43"/>
                    <a:pt x="0" y="43"/>
                    <a:pt x="0" y="43"/>
                  </a:cubicBezTo>
                  <a:cubicBezTo>
                    <a:pt x="160" y="43"/>
                    <a:pt x="160" y="43"/>
                    <a:pt x="160" y="43"/>
                  </a:cubicBezTo>
                  <a:cubicBezTo>
                    <a:pt x="160" y="0"/>
                    <a:pt x="160" y="0"/>
                    <a:pt x="160" y="0"/>
                  </a:cubicBezTo>
                </a:path>
              </a:pathLst>
            </a:custGeom>
            <a:solidFill>
              <a:srgbClr val="97ED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2" name="ïṧľïďe"/>
            <p:cNvSpPr/>
            <p:nvPr/>
          </p:nvSpPr>
          <p:spPr bwMode="auto">
            <a:xfrm>
              <a:off x="5033963" y="2833688"/>
              <a:ext cx="84138" cy="128588"/>
            </a:xfrm>
            <a:prstGeom prst="rect">
              <a:avLst/>
            </a:prstGeom>
            <a:solidFill>
              <a:srgbClr val="2BA7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3" name="i$ḻîḍe"/>
            <p:cNvSpPr/>
            <p:nvPr/>
          </p:nvSpPr>
          <p:spPr bwMode="auto">
            <a:xfrm>
              <a:off x="5033963" y="2833688"/>
              <a:ext cx="84138"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4" name="i$lïḍê"/>
            <p:cNvSpPr/>
            <p:nvPr/>
          </p:nvSpPr>
          <p:spPr bwMode="auto">
            <a:xfrm>
              <a:off x="5118101" y="2833688"/>
              <a:ext cx="0" cy="128588"/>
            </a:xfrm>
            <a:custGeom>
              <a:avLst/>
              <a:gdLst>
                <a:gd name="T0" fmla="*/ 0 h 81"/>
                <a:gd name="T1" fmla="*/ 0 h 81"/>
                <a:gd name="T2" fmla="*/ 81 h 81"/>
                <a:gd name="T3" fmla="*/ 2 h 81"/>
                <a:gd name="T4" fmla="*/ 0 h 81"/>
              </a:gdLst>
              <a:ahLst/>
              <a:cxnLst>
                <a:cxn ang="0">
                  <a:pos x="0" y="T0"/>
                </a:cxn>
                <a:cxn ang="0">
                  <a:pos x="0" y="T1"/>
                </a:cxn>
                <a:cxn ang="0">
                  <a:pos x="0" y="T2"/>
                </a:cxn>
                <a:cxn ang="0">
                  <a:pos x="0" y="T3"/>
                </a:cxn>
                <a:cxn ang="0">
                  <a:pos x="0" y="T4"/>
                </a:cxn>
              </a:cxnLst>
              <a:rect l="0" t="0" r="r" b="b"/>
              <a:pathLst>
                <a:path h="81">
                  <a:moveTo>
                    <a:pt x="0" y="0"/>
                  </a:moveTo>
                  <a:lnTo>
                    <a:pt x="0" y="0"/>
                  </a:lnTo>
                  <a:lnTo>
                    <a:pt x="0" y="81"/>
                  </a:lnTo>
                  <a:lnTo>
                    <a:pt x="0" y="2"/>
                  </a:lnTo>
                  <a:lnTo>
                    <a:pt x="0" y="0"/>
                  </a:lnTo>
                  <a:close/>
                </a:path>
              </a:pathLst>
            </a:custGeom>
            <a:solidFill>
              <a:srgbClr val="257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5" name="îślîḑê"/>
            <p:cNvSpPr/>
            <p:nvPr/>
          </p:nvSpPr>
          <p:spPr bwMode="auto">
            <a:xfrm>
              <a:off x="5118101" y="2833688"/>
              <a:ext cx="0" cy="128588"/>
            </a:xfrm>
            <a:custGeom>
              <a:avLst/>
              <a:gdLst>
                <a:gd name="T0" fmla="*/ 0 h 81"/>
                <a:gd name="T1" fmla="*/ 0 h 81"/>
                <a:gd name="T2" fmla="*/ 81 h 81"/>
                <a:gd name="T3" fmla="*/ 2 h 81"/>
                <a:gd name="T4" fmla="*/ 0 h 81"/>
              </a:gdLst>
              <a:ahLst/>
              <a:cxnLst>
                <a:cxn ang="0">
                  <a:pos x="0" y="T0"/>
                </a:cxn>
                <a:cxn ang="0">
                  <a:pos x="0" y="T1"/>
                </a:cxn>
                <a:cxn ang="0">
                  <a:pos x="0" y="T2"/>
                </a:cxn>
                <a:cxn ang="0">
                  <a:pos x="0" y="T3"/>
                </a:cxn>
                <a:cxn ang="0">
                  <a:pos x="0" y="T4"/>
                </a:cxn>
              </a:cxnLst>
              <a:rect l="0" t="0" r="r" b="b"/>
              <a:pathLst>
                <a:path h="81">
                  <a:moveTo>
                    <a:pt x="0" y="0"/>
                  </a:moveTo>
                  <a:lnTo>
                    <a:pt x="0" y="0"/>
                  </a:lnTo>
                  <a:lnTo>
                    <a:pt x="0" y="81"/>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6" name="ïšlïdè"/>
            <p:cNvSpPr/>
            <p:nvPr/>
          </p:nvSpPr>
          <p:spPr bwMode="auto">
            <a:xfrm>
              <a:off x="5118101" y="2833688"/>
              <a:ext cx="285750" cy="128588"/>
            </a:xfrm>
            <a:custGeom>
              <a:avLst/>
              <a:gdLst>
                <a:gd name="T0" fmla="*/ 28 w 95"/>
                <a:gd name="T1" fmla="*/ 9 h 43"/>
                <a:gd name="T2" fmla="*/ 25 w 95"/>
                <a:gd name="T3" fmla="*/ 6 h 43"/>
                <a:gd name="T4" fmla="*/ 28 w 95"/>
                <a:gd name="T5" fmla="*/ 3 h 43"/>
                <a:gd name="T6" fmla="*/ 58 w 95"/>
                <a:gd name="T7" fmla="*/ 3 h 43"/>
                <a:gd name="T8" fmla="*/ 61 w 95"/>
                <a:gd name="T9" fmla="*/ 6 h 43"/>
                <a:gd name="T10" fmla="*/ 58 w 95"/>
                <a:gd name="T11" fmla="*/ 9 h 43"/>
                <a:gd name="T12" fmla="*/ 28 w 95"/>
                <a:gd name="T13" fmla="*/ 9 h 43"/>
                <a:gd name="T14" fmla="*/ 95 w 95"/>
                <a:gd name="T15" fmla="*/ 0 h 43"/>
                <a:gd name="T16" fmla="*/ 0 w 95"/>
                <a:gd name="T17" fmla="*/ 0 h 43"/>
                <a:gd name="T18" fmla="*/ 0 w 95"/>
                <a:gd name="T19" fmla="*/ 1 h 43"/>
                <a:gd name="T20" fmla="*/ 0 w 95"/>
                <a:gd name="T21" fmla="*/ 43 h 43"/>
                <a:gd name="T22" fmla="*/ 95 w 95"/>
                <a:gd name="T23" fmla="*/ 43 h 43"/>
                <a:gd name="T24" fmla="*/ 95 w 95"/>
                <a:gd name="T25" fmla="*/ 32 h 43"/>
                <a:gd name="T26" fmla="*/ 28 w 95"/>
                <a:gd name="T27" fmla="*/ 32 h 43"/>
                <a:gd name="T28" fmla="*/ 25 w 95"/>
                <a:gd name="T29" fmla="*/ 29 h 43"/>
                <a:gd name="T30" fmla="*/ 28 w 95"/>
                <a:gd name="T31" fmla="*/ 27 h 43"/>
                <a:gd name="T32" fmla="*/ 95 w 95"/>
                <a:gd name="T33" fmla="*/ 27 h 43"/>
                <a:gd name="T34" fmla="*/ 95 w 95"/>
                <a:gd name="T35" fmla="*/ 9 h 43"/>
                <a:gd name="T36" fmla="*/ 80 w 95"/>
                <a:gd name="T37" fmla="*/ 9 h 43"/>
                <a:gd name="T38" fmla="*/ 77 w 95"/>
                <a:gd name="T39" fmla="*/ 6 h 43"/>
                <a:gd name="T40" fmla="*/ 80 w 95"/>
                <a:gd name="T41" fmla="*/ 3 h 43"/>
                <a:gd name="T42" fmla="*/ 95 w 95"/>
                <a:gd name="T43" fmla="*/ 3 h 43"/>
                <a:gd name="T44" fmla="*/ 95 w 95"/>
                <a:gd name="T4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43">
                  <a:moveTo>
                    <a:pt x="28" y="9"/>
                  </a:moveTo>
                  <a:cubicBezTo>
                    <a:pt x="27" y="9"/>
                    <a:pt x="25" y="7"/>
                    <a:pt x="25" y="6"/>
                  </a:cubicBezTo>
                  <a:cubicBezTo>
                    <a:pt x="25" y="4"/>
                    <a:pt x="27" y="3"/>
                    <a:pt x="28" y="3"/>
                  </a:cubicBezTo>
                  <a:cubicBezTo>
                    <a:pt x="58" y="3"/>
                    <a:pt x="58" y="3"/>
                    <a:pt x="58" y="3"/>
                  </a:cubicBezTo>
                  <a:cubicBezTo>
                    <a:pt x="59" y="3"/>
                    <a:pt x="61" y="4"/>
                    <a:pt x="61" y="6"/>
                  </a:cubicBezTo>
                  <a:cubicBezTo>
                    <a:pt x="61" y="7"/>
                    <a:pt x="59" y="9"/>
                    <a:pt x="58" y="9"/>
                  </a:cubicBezTo>
                  <a:cubicBezTo>
                    <a:pt x="28" y="9"/>
                    <a:pt x="28" y="9"/>
                    <a:pt x="28" y="9"/>
                  </a:cubicBezTo>
                  <a:moveTo>
                    <a:pt x="95" y="0"/>
                  </a:moveTo>
                  <a:cubicBezTo>
                    <a:pt x="0" y="0"/>
                    <a:pt x="0" y="0"/>
                    <a:pt x="0" y="0"/>
                  </a:cubicBezTo>
                  <a:cubicBezTo>
                    <a:pt x="0" y="1"/>
                    <a:pt x="0" y="1"/>
                    <a:pt x="0" y="1"/>
                  </a:cubicBezTo>
                  <a:cubicBezTo>
                    <a:pt x="0" y="43"/>
                    <a:pt x="0" y="43"/>
                    <a:pt x="0" y="43"/>
                  </a:cubicBezTo>
                  <a:cubicBezTo>
                    <a:pt x="95" y="43"/>
                    <a:pt x="95" y="43"/>
                    <a:pt x="95" y="43"/>
                  </a:cubicBezTo>
                  <a:cubicBezTo>
                    <a:pt x="95" y="32"/>
                    <a:pt x="95" y="32"/>
                    <a:pt x="95" y="32"/>
                  </a:cubicBezTo>
                  <a:cubicBezTo>
                    <a:pt x="28" y="32"/>
                    <a:pt x="28" y="32"/>
                    <a:pt x="28" y="32"/>
                  </a:cubicBezTo>
                  <a:cubicBezTo>
                    <a:pt x="27" y="32"/>
                    <a:pt x="25" y="31"/>
                    <a:pt x="25" y="29"/>
                  </a:cubicBezTo>
                  <a:cubicBezTo>
                    <a:pt x="25" y="28"/>
                    <a:pt x="27" y="27"/>
                    <a:pt x="28" y="27"/>
                  </a:cubicBezTo>
                  <a:cubicBezTo>
                    <a:pt x="95" y="27"/>
                    <a:pt x="95" y="27"/>
                    <a:pt x="95" y="27"/>
                  </a:cubicBezTo>
                  <a:cubicBezTo>
                    <a:pt x="95" y="9"/>
                    <a:pt x="95" y="9"/>
                    <a:pt x="95" y="9"/>
                  </a:cubicBezTo>
                  <a:cubicBezTo>
                    <a:pt x="80" y="9"/>
                    <a:pt x="80" y="9"/>
                    <a:pt x="80" y="9"/>
                  </a:cubicBezTo>
                  <a:cubicBezTo>
                    <a:pt x="78" y="9"/>
                    <a:pt x="77" y="7"/>
                    <a:pt x="77" y="6"/>
                  </a:cubicBezTo>
                  <a:cubicBezTo>
                    <a:pt x="77" y="4"/>
                    <a:pt x="78" y="3"/>
                    <a:pt x="80" y="3"/>
                  </a:cubicBezTo>
                  <a:cubicBezTo>
                    <a:pt x="95" y="3"/>
                    <a:pt x="95" y="3"/>
                    <a:pt x="95" y="3"/>
                  </a:cubicBezTo>
                  <a:cubicBezTo>
                    <a:pt x="95" y="0"/>
                    <a:pt x="95" y="0"/>
                    <a:pt x="95" y="0"/>
                  </a:cubicBezTo>
                </a:path>
              </a:pathLst>
            </a:custGeom>
            <a:solidFill>
              <a:srgbClr val="2981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7" name="îşlîḋe"/>
            <p:cNvSpPr/>
            <p:nvPr/>
          </p:nvSpPr>
          <p:spPr bwMode="auto">
            <a:xfrm>
              <a:off x="5192713" y="2841626"/>
              <a:ext cx="109538" cy="19050"/>
            </a:xfrm>
            <a:custGeom>
              <a:avLst/>
              <a:gdLst>
                <a:gd name="T0" fmla="*/ 33 w 36"/>
                <a:gd name="T1" fmla="*/ 0 h 6"/>
                <a:gd name="T2" fmla="*/ 3 w 36"/>
                <a:gd name="T3" fmla="*/ 0 h 6"/>
                <a:gd name="T4" fmla="*/ 0 w 36"/>
                <a:gd name="T5" fmla="*/ 3 h 6"/>
                <a:gd name="T6" fmla="*/ 3 w 36"/>
                <a:gd name="T7" fmla="*/ 6 h 6"/>
                <a:gd name="T8" fmla="*/ 33 w 36"/>
                <a:gd name="T9" fmla="*/ 6 h 6"/>
                <a:gd name="T10" fmla="*/ 36 w 36"/>
                <a:gd name="T11" fmla="*/ 3 h 6"/>
                <a:gd name="T12" fmla="*/ 33 w 3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6" h="6">
                  <a:moveTo>
                    <a:pt x="33" y="0"/>
                  </a:moveTo>
                  <a:cubicBezTo>
                    <a:pt x="3" y="0"/>
                    <a:pt x="3" y="0"/>
                    <a:pt x="3" y="0"/>
                  </a:cubicBezTo>
                  <a:cubicBezTo>
                    <a:pt x="2" y="0"/>
                    <a:pt x="0" y="1"/>
                    <a:pt x="0" y="3"/>
                  </a:cubicBezTo>
                  <a:cubicBezTo>
                    <a:pt x="0" y="4"/>
                    <a:pt x="2" y="6"/>
                    <a:pt x="3" y="6"/>
                  </a:cubicBezTo>
                  <a:cubicBezTo>
                    <a:pt x="33" y="6"/>
                    <a:pt x="33" y="6"/>
                    <a:pt x="33" y="6"/>
                  </a:cubicBezTo>
                  <a:cubicBezTo>
                    <a:pt x="34" y="6"/>
                    <a:pt x="36" y="4"/>
                    <a:pt x="36" y="3"/>
                  </a:cubicBezTo>
                  <a:cubicBezTo>
                    <a:pt x="36" y="1"/>
                    <a:pt x="34" y="0"/>
                    <a:pt x="33" y="0"/>
                  </a:cubicBezTo>
                </a:path>
              </a:pathLst>
            </a:custGeom>
            <a:solidFill>
              <a:srgbClr val="79E58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8" name="îṧľiḓê"/>
            <p:cNvSpPr/>
            <p:nvPr/>
          </p:nvSpPr>
          <p:spPr bwMode="auto">
            <a:xfrm>
              <a:off x="5349876" y="2841626"/>
              <a:ext cx="53975" cy="19050"/>
            </a:xfrm>
            <a:custGeom>
              <a:avLst/>
              <a:gdLst>
                <a:gd name="T0" fmla="*/ 18 w 18"/>
                <a:gd name="T1" fmla="*/ 0 h 6"/>
                <a:gd name="T2" fmla="*/ 3 w 18"/>
                <a:gd name="T3" fmla="*/ 0 h 6"/>
                <a:gd name="T4" fmla="*/ 0 w 18"/>
                <a:gd name="T5" fmla="*/ 3 h 6"/>
                <a:gd name="T6" fmla="*/ 3 w 18"/>
                <a:gd name="T7" fmla="*/ 6 h 6"/>
                <a:gd name="T8" fmla="*/ 18 w 18"/>
                <a:gd name="T9" fmla="*/ 6 h 6"/>
                <a:gd name="T10" fmla="*/ 18 w 18"/>
                <a:gd name="T11" fmla="*/ 0 h 6"/>
              </a:gdLst>
              <a:ahLst/>
              <a:cxnLst>
                <a:cxn ang="0">
                  <a:pos x="T0" y="T1"/>
                </a:cxn>
                <a:cxn ang="0">
                  <a:pos x="T2" y="T3"/>
                </a:cxn>
                <a:cxn ang="0">
                  <a:pos x="T4" y="T5"/>
                </a:cxn>
                <a:cxn ang="0">
                  <a:pos x="T6" y="T7"/>
                </a:cxn>
                <a:cxn ang="0">
                  <a:pos x="T8" y="T9"/>
                </a:cxn>
                <a:cxn ang="0">
                  <a:pos x="T10" y="T11"/>
                </a:cxn>
              </a:cxnLst>
              <a:rect l="0" t="0" r="r" b="b"/>
              <a:pathLst>
                <a:path w="18" h="6">
                  <a:moveTo>
                    <a:pt x="18" y="0"/>
                  </a:moveTo>
                  <a:cubicBezTo>
                    <a:pt x="3" y="0"/>
                    <a:pt x="3" y="0"/>
                    <a:pt x="3" y="0"/>
                  </a:cubicBezTo>
                  <a:cubicBezTo>
                    <a:pt x="1" y="0"/>
                    <a:pt x="0" y="1"/>
                    <a:pt x="0" y="3"/>
                  </a:cubicBezTo>
                  <a:cubicBezTo>
                    <a:pt x="0" y="4"/>
                    <a:pt x="1" y="6"/>
                    <a:pt x="3" y="6"/>
                  </a:cubicBezTo>
                  <a:cubicBezTo>
                    <a:pt x="18" y="6"/>
                    <a:pt x="18" y="6"/>
                    <a:pt x="18" y="6"/>
                  </a:cubicBezTo>
                  <a:cubicBezTo>
                    <a:pt x="18" y="0"/>
                    <a:pt x="18" y="0"/>
                    <a:pt x="18" y="0"/>
                  </a:cubicBezTo>
                </a:path>
              </a:pathLst>
            </a:custGeom>
            <a:solidFill>
              <a:srgbClr val="79E58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49" name="î$ļïḍé"/>
            <p:cNvSpPr/>
            <p:nvPr/>
          </p:nvSpPr>
          <p:spPr bwMode="auto">
            <a:xfrm>
              <a:off x="5192713" y="2914651"/>
              <a:ext cx="211138" cy="14288"/>
            </a:xfrm>
            <a:custGeom>
              <a:avLst/>
              <a:gdLst>
                <a:gd name="T0" fmla="*/ 70 w 70"/>
                <a:gd name="T1" fmla="*/ 0 h 5"/>
                <a:gd name="T2" fmla="*/ 3 w 70"/>
                <a:gd name="T3" fmla="*/ 0 h 5"/>
                <a:gd name="T4" fmla="*/ 0 w 70"/>
                <a:gd name="T5" fmla="*/ 2 h 5"/>
                <a:gd name="T6" fmla="*/ 3 w 70"/>
                <a:gd name="T7" fmla="*/ 5 h 5"/>
                <a:gd name="T8" fmla="*/ 70 w 70"/>
                <a:gd name="T9" fmla="*/ 5 h 5"/>
                <a:gd name="T10" fmla="*/ 70 w 70"/>
                <a:gd name="T11" fmla="*/ 0 h 5"/>
              </a:gdLst>
              <a:ahLst/>
              <a:cxnLst>
                <a:cxn ang="0">
                  <a:pos x="T0" y="T1"/>
                </a:cxn>
                <a:cxn ang="0">
                  <a:pos x="T2" y="T3"/>
                </a:cxn>
                <a:cxn ang="0">
                  <a:pos x="T4" y="T5"/>
                </a:cxn>
                <a:cxn ang="0">
                  <a:pos x="T6" y="T7"/>
                </a:cxn>
                <a:cxn ang="0">
                  <a:pos x="T8" y="T9"/>
                </a:cxn>
                <a:cxn ang="0">
                  <a:pos x="T10" y="T11"/>
                </a:cxn>
              </a:cxnLst>
              <a:rect l="0" t="0" r="r" b="b"/>
              <a:pathLst>
                <a:path w="70" h="5">
                  <a:moveTo>
                    <a:pt x="70" y="0"/>
                  </a:moveTo>
                  <a:cubicBezTo>
                    <a:pt x="3" y="0"/>
                    <a:pt x="3" y="0"/>
                    <a:pt x="3" y="0"/>
                  </a:cubicBezTo>
                  <a:cubicBezTo>
                    <a:pt x="2" y="0"/>
                    <a:pt x="0" y="1"/>
                    <a:pt x="0" y="2"/>
                  </a:cubicBezTo>
                  <a:cubicBezTo>
                    <a:pt x="0" y="4"/>
                    <a:pt x="2" y="5"/>
                    <a:pt x="3" y="5"/>
                  </a:cubicBezTo>
                  <a:cubicBezTo>
                    <a:pt x="70" y="5"/>
                    <a:pt x="70" y="5"/>
                    <a:pt x="70" y="5"/>
                  </a:cubicBezTo>
                  <a:cubicBezTo>
                    <a:pt x="70" y="0"/>
                    <a:pt x="70" y="0"/>
                    <a:pt x="70" y="0"/>
                  </a:cubicBezTo>
                </a:path>
              </a:pathLst>
            </a:custGeom>
            <a:solidFill>
              <a:srgbClr val="79E58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0" name="í$1iḍè"/>
            <p:cNvSpPr/>
            <p:nvPr/>
          </p:nvSpPr>
          <p:spPr bwMode="auto">
            <a:xfrm>
              <a:off x="4602163" y="2924176"/>
              <a:ext cx="6350" cy="0"/>
            </a:xfrm>
            <a:custGeom>
              <a:avLst/>
              <a:gdLst>
                <a:gd name="T0" fmla="*/ 1 w 2"/>
                <a:gd name="T1" fmla="*/ 1 w 2"/>
                <a:gd name="T2" fmla="*/ 1 w 2"/>
                <a:gd name="T3" fmla="*/ 1 w 2"/>
                <a:gd name="T4" fmla="*/ 1 w 2"/>
                <a:gd name="T5" fmla="*/ 1 w 2"/>
                <a:gd name="T6" fmla="*/ 1 w 2"/>
                <a:gd name="T7" fmla="*/ 1 w 2"/>
                <a:gd name="T8" fmla="*/ 1 w 2"/>
                <a:gd name="T9" fmla="*/ 1 w 2"/>
                <a:gd name="T10" fmla="*/ 1 w 2"/>
                <a:gd name="T11" fmla="*/ 1 w 2"/>
                <a:gd name="T12" fmla="*/ 0 w 2"/>
                <a:gd name="T13" fmla="*/ 1 w 2"/>
                <a:gd name="T14" fmla="*/ 1 w 2"/>
                <a:gd name="T15" fmla="*/ 1 w 2"/>
                <a:gd name="T16" fmla="*/ 0 w 2"/>
                <a:gd name="T17" fmla="*/ 0 w 2"/>
                <a:gd name="T18" fmla="*/ 0 w 2"/>
                <a:gd name="T19" fmla="*/ 1 w 2"/>
                <a:gd name="T20" fmla="*/ 1 w 2"/>
                <a:gd name="T21" fmla="*/ 0 w 2"/>
                <a:gd name="T22" fmla="*/ 1 w 2"/>
                <a:gd name="T23" fmla="*/ 1 w 2"/>
                <a:gd name="T24" fmla="*/ 0 w 2"/>
                <a:gd name="T25" fmla="*/ 1 w 2"/>
                <a:gd name="T26" fmla="*/ 1 w 2"/>
                <a:gd name="T27" fmla="*/ 2 w 2"/>
                <a:gd name="T28" fmla="*/ 0 w 2"/>
                <a:gd name="T29" fmla="*/ 0 w 2"/>
                <a:gd name="T30" fmla="*/ 2 w 2"/>
                <a:gd name="T31" fmla="*/ 0 w 2"/>
                <a:gd name="T32" fmla="*/ 0 w 2"/>
                <a:gd name="T33" fmla="*/ 2 w 2"/>
                <a:gd name="T34" fmla="*/ 0 w 2"/>
                <a:gd name="T35" fmla="*/ 0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Lst>
              <a:rect l="0" t="0" r="r" b="b"/>
              <a:pathLst>
                <a:path w="2">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moveTo>
                    <a:pt x="2" y="0"/>
                  </a:moveTo>
                  <a:cubicBezTo>
                    <a:pt x="2" y="0"/>
                    <a:pt x="2" y="0"/>
                    <a:pt x="2" y="0"/>
                  </a:cubicBezTo>
                  <a:cubicBezTo>
                    <a:pt x="2" y="0"/>
                    <a:pt x="2" y="0"/>
                    <a:pt x="2" y="0"/>
                  </a:cubicBezTo>
                  <a:moveTo>
                    <a:pt x="0" y="0"/>
                  </a:moveTo>
                  <a:cubicBezTo>
                    <a:pt x="0" y="0"/>
                    <a:pt x="0" y="0"/>
                    <a:pt x="0" y="0"/>
                  </a:cubicBezTo>
                  <a:cubicBezTo>
                    <a:pt x="0" y="0"/>
                    <a:pt x="0" y="0"/>
                    <a:pt x="0" y="0"/>
                  </a:cubicBezTo>
                </a:path>
              </a:pathLst>
            </a:custGeom>
            <a:solidFill>
              <a:srgbClr val="97ED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1" name="íślîdê"/>
            <p:cNvSpPr/>
            <p:nvPr/>
          </p:nvSpPr>
          <p:spPr bwMode="auto">
            <a:xfrm>
              <a:off x="4578351" y="2870201"/>
              <a:ext cx="53975" cy="53975"/>
            </a:xfrm>
            <a:custGeom>
              <a:avLst/>
              <a:gdLst>
                <a:gd name="T0" fmla="*/ 9 w 18"/>
                <a:gd name="T1" fmla="*/ 0 h 18"/>
                <a:gd name="T2" fmla="*/ 0 w 18"/>
                <a:gd name="T3" fmla="*/ 9 h 18"/>
                <a:gd name="T4" fmla="*/ 0 w 18"/>
                <a:gd name="T5" fmla="*/ 9 h 18"/>
                <a:gd name="T6" fmla="*/ 0 w 18"/>
                <a:gd name="T7" fmla="*/ 9 h 18"/>
                <a:gd name="T8" fmla="*/ 8 w 18"/>
                <a:gd name="T9" fmla="*/ 18 h 18"/>
                <a:gd name="T10" fmla="*/ 8 w 18"/>
                <a:gd name="T11" fmla="*/ 18 h 18"/>
                <a:gd name="T12" fmla="*/ 8 w 18"/>
                <a:gd name="T13" fmla="*/ 18 h 18"/>
                <a:gd name="T14" fmla="*/ 8 w 18"/>
                <a:gd name="T15" fmla="*/ 18 h 18"/>
                <a:gd name="T16" fmla="*/ 8 w 18"/>
                <a:gd name="T17" fmla="*/ 18 h 18"/>
                <a:gd name="T18" fmla="*/ 8 w 18"/>
                <a:gd name="T19" fmla="*/ 18 h 18"/>
                <a:gd name="T20" fmla="*/ 8 w 18"/>
                <a:gd name="T21" fmla="*/ 18 h 18"/>
                <a:gd name="T22" fmla="*/ 8 w 18"/>
                <a:gd name="T23" fmla="*/ 18 h 18"/>
                <a:gd name="T24" fmla="*/ 8 w 18"/>
                <a:gd name="T25" fmla="*/ 18 h 18"/>
                <a:gd name="T26" fmla="*/ 8 w 18"/>
                <a:gd name="T27" fmla="*/ 18 h 18"/>
                <a:gd name="T28" fmla="*/ 8 w 18"/>
                <a:gd name="T29" fmla="*/ 18 h 18"/>
                <a:gd name="T30" fmla="*/ 8 w 18"/>
                <a:gd name="T31" fmla="*/ 18 h 18"/>
                <a:gd name="T32" fmla="*/ 8 w 18"/>
                <a:gd name="T33" fmla="*/ 18 h 18"/>
                <a:gd name="T34" fmla="*/ 8 w 18"/>
                <a:gd name="T35" fmla="*/ 18 h 18"/>
                <a:gd name="T36" fmla="*/ 8 w 18"/>
                <a:gd name="T37" fmla="*/ 18 h 18"/>
                <a:gd name="T38" fmla="*/ 8 w 18"/>
                <a:gd name="T39" fmla="*/ 18 h 18"/>
                <a:gd name="T40" fmla="*/ 9 w 18"/>
                <a:gd name="T41" fmla="*/ 18 h 18"/>
                <a:gd name="T42" fmla="*/ 9 w 18"/>
                <a:gd name="T43" fmla="*/ 18 h 18"/>
                <a:gd name="T44" fmla="*/ 9 w 18"/>
                <a:gd name="T45" fmla="*/ 18 h 18"/>
                <a:gd name="T46" fmla="*/ 9 w 18"/>
                <a:gd name="T47" fmla="*/ 18 h 18"/>
                <a:gd name="T48" fmla="*/ 9 w 18"/>
                <a:gd name="T49" fmla="*/ 18 h 18"/>
                <a:gd name="T50" fmla="*/ 9 w 18"/>
                <a:gd name="T51" fmla="*/ 18 h 18"/>
                <a:gd name="T52" fmla="*/ 9 w 18"/>
                <a:gd name="T53" fmla="*/ 18 h 18"/>
                <a:gd name="T54" fmla="*/ 9 w 18"/>
                <a:gd name="T55" fmla="*/ 18 h 18"/>
                <a:gd name="T56" fmla="*/ 9 w 18"/>
                <a:gd name="T57" fmla="*/ 18 h 18"/>
                <a:gd name="T58" fmla="*/ 9 w 18"/>
                <a:gd name="T59" fmla="*/ 18 h 18"/>
                <a:gd name="T60" fmla="*/ 9 w 18"/>
                <a:gd name="T61" fmla="*/ 18 h 18"/>
                <a:gd name="T62" fmla="*/ 9 w 18"/>
                <a:gd name="T63" fmla="*/ 18 h 18"/>
                <a:gd name="T64" fmla="*/ 9 w 18"/>
                <a:gd name="T65" fmla="*/ 18 h 18"/>
                <a:gd name="T66" fmla="*/ 9 w 18"/>
                <a:gd name="T67" fmla="*/ 18 h 18"/>
                <a:gd name="T68" fmla="*/ 9 w 18"/>
                <a:gd name="T69" fmla="*/ 18 h 18"/>
                <a:gd name="T70" fmla="*/ 9 w 18"/>
                <a:gd name="T71" fmla="*/ 18 h 18"/>
                <a:gd name="T72" fmla="*/ 9 w 18"/>
                <a:gd name="T73" fmla="*/ 18 h 18"/>
                <a:gd name="T74" fmla="*/ 9 w 18"/>
                <a:gd name="T75" fmla="*/ 18 h 18"/>
                <a:gd name="T76" fmla="*/ 9 w 18"/>
                <a:gd name="T77" fmla="*/ 18 h 18"/>
                <a:gd name="T78" fmla="*/ 9 w 18"/>
                <a:gd name="T79" fmla="*/ 18 h 18"/>
                <a:gd name="T80" fmla="*/ 9 w 18"/>
                <a:gd name="T81" fmla="*/ 18 h 18"/>
                <a:gd name="T82" fmla="*/ 9 w 18"/>
                <a:gd name="T83" fmla="*/ 18 h 18"/>
                <a:gd name="T84" fmla="*/ 9 w 18"/>
                <a:gd name="T85" fmla="*/ 18 h 18"/>
                <a:gd name="T86" fmla="*/ 9 w 18"/>
                <a:gd name="T87" fmla="*/ 18 h 18"/>
                <a:gd name="T88" fmla="*/ 9 w 18"/>
                <a:gd name="T89" fmla="*/ 18 h 18"/>
                <a:gd name="T90" fmla="*/ 9 w 18"/>
                <a:gd name="T91" fmla="*/ 18 h 18"/>
                <a:gd name="T92" fmla="*/ 9 w 18"/>
                <a:gd name="T93" fmla="*/ 18 h 18"/>
                <a:gd name="T94" fmla="*/ 10 w 18"/>
                <a:gd name="T95" fmla="*/ 18 h 18"/>
                <a:gd name="T96" fmla="*/ 10 w 18"/>
                <a:gd name="T97" fmla="*/ 18 h 18"/>
                <a:gd name="T98" fmla="*/ 10 w 18"/>
                <a:gd name="T99" fmla="*/ 18 h 18"/>
                <a:gd name="T100" fmla="*/ 10 w 18"/>
                <a:gd name="T101" fmla="*/ 18 h 18"/>
                <a:gd name="T102" fmla="*/ 10 w 18"/>
                <a:gd name="T103" fmla="*/ 18 h 18"/>
                <a:gd name="T104" fmla="*/ 10 w 18"/>
                <a:gd name="T105" fmla="*/ 18 h 18"/>
                <a:gd name="T106" fmla="*/ 18 w 18"/>
                <a:gd name="T107" fmla="*/ 9 h 18"/>
                <a:gd name="T108" fmla="*/ 18 w 18"/>
                <a:gd name="T109" fmla="*/ 9 h 18"/>
                <a:gd name="T110" fmla="*/ 18 w 18"/>
                <a:gd name="T111" fmla="*/ 9 h 18"/>
                <a:gd name="T112" fmla="*/ 9 w 18"/>
                <a:gd name="T11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 h="18">
                  <a:moveTo>
                    <a:pt x="9" y="0"/>
                  </a:moveTo>
                  <a:cubicBezTo>
                    <a:pt x="4" y="0"/>
                    <a:pt x="0" y="4"/>
                    <a:pt x="0" y="9"/>
                  </a:cubicBezTo>
                  <a:cubicBezTo>
                    <a:pt x="0" y="9"/>
                    <a:pt x="0" y="9"/>
                    <a:pt x="0" y="9"/>
                  </a:cubicBezTo>
                  <a:cubicBezTo>
                    <a:pt x="0" y="9"/>
                    <a:pt x="0" y="9"/>
                    <a:pt x="0" y="9"/>
                  </a:cubicBezTo>
                  <a:cubicBezTo>
                    <a:pt x="0" y="13"/>
                    <a:pt x="3" y="17"/>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8" y="18"/>
                  </a:cubicBezTo>
                  <a:cubicBezTo>
                    <a:pt x="8" y="18"/>
                    <a:pt x="8"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9" y="18"/>
                    <a:pt x="9" y="18"/>
                  </a:cubicBezTo>
                  <a:cubicBezTo>
                    <a:pt x="9"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0" y="18"/>
                    <a:pt x="10" y="18"/>
                    <a:pt x="10" y="18"/>
                  </a:cubicBezTo>
                  <a:cubicBezTo>
                    <a:pt x="14" y="17"/>
                    <a:pt x="18" y="13"/>
                    <a:pt x="18" y="9"/>
                  </a:cubicBezTo>
                  <a:cubicBezTo>
                    <a:pt x="18" y="9"/>
                    <a:pt x="18" y="9"/>
                    <a:pt x="18" y="9"/>
                  </a:cubicBezTo>
                  <a:cubicBezTo>
                    <a:pt x="18" y="9"/>
                    <a:pt x="18" y="9"/>
                    <a:pt x="18" y="9"/>
                  </a:cubicBezTo>
                  <a:cubicBezTo>
                    <a:pt x="18" y="4"/>
                    <a:pt x="14" y="0"/>
                    <a:pt x="9" y="0"/>
                  </a:cubicBezTo>
                </a:path>
              </a:pathLst>
            </a:custGeom>
            <a:solidFill>
              <a:srgbClr val="79E8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2" name="ïs1îdè"/>
            <p:cNvSpPr/>
            <p:nvPr/>
          </p:nvSpPr>
          <p:spPr bwMode="auto">
            <a:xfrm>
              <a:off x="4578351" y="2897188"/>
              <a:ext cx="53975" cy="26988"/>
            </a:xfrm>
            <a:custGeom>
              <a:avLst/>
              <a:gdLst>
                <a:gd name="T0" fmla="*/ 9 w 18"/>
                <a:gd name="T1" fmla="*/ 9 h 9"/>
                <a:gd name="T2" fmla="*/ 0 w 18"/>
                <a:gd name="T3" fmla="*/ 0 h 9"/>
                <a:gd name="T4" fmla="*/ 0 w 18"/>
                <a:gd name="T5" fmla="*/ 0 h 9"/>
                <a:gd name="T6" fmla="*/ 9 w 18"/>
                <a:gd name="T7" fmla="*/ 9 h 9"/>
                <a:gd name="T8" fmla="*/ 18 w 18"/>
                <a:gd name="T9" fmla="*/ 0 h 9"/>
                <a:gd name="T10" fmla="*/ 18 w 18"/>
                <a:gd name="T11" fmla="*/ 0 h 9"/>
                <a:gd name="T12" fmla="*/ 9 w 1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8" h="9">
                  <a:moveTo>
                    <a:pt x="9" y="9"/>
                  </a:moveTo>
                  <a:cubicBezTo>
                    <a:pt x="4" y="9"/>
                    <a:pt x="0" y="5"/>
                    <a:pt x="0" y="0"/>
                  </a:cubicBezTo>
                  <a:cubicBezTo>
                    <a:pt x="0" y="0"/>
                    <a:pt x="0" y="0"/>
                    <a:pt x="0" y="0"/>
                  </a:cubicBezTo>
                  <a:cubicBezTo>
                    <a:pt x="0" y="5"/>
                    <a:pt x="4" y="9"/>
                    <a:pt x="9" y="9"/>
                  </a:cubicBezTo>
                  <a:cubicBezTo>
                    <a:pt x="14" y="9"/>
                    <a:pt x="18" y="5"/>
                    <a:pt x="18" y="0"/>
                  </a:cubicBezTo>
                  <a:cubicBezTo>
                    <a:pt x="18" y="0"/>
                    <a:pt x="18" y="0"/>
                    <a:pt x="18" y="0"/>
                  </a:cubicBezTo>
                  <a:cubicBezTo>
                    <a:pt x="18" y="5"/>
                    <a:pt x="14" y="9"/>
                    <a:pt x="9" y="9"/>
                  </a:cubicBezTo>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3" name="ïṩḻiḍé"/>
            <p:cNvSpPr/>
            <p:nvPr/>
          </p:nvSpPr>
          <p:spPr bwMode="auto">
            <a:xfrm>
              <a:off x="4641851" y="2870201"/>
              <a:ext cx="53975" cy="53975"/>
            </a:xfrm>
            <a:prstGeom prst="ellipse">
              <a:avLst/>
            </a:prstGeom>
            <a:solidFill>
              <a:srgbClr val="79E8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4" name="îṩľíḓè"/>
            <p:cNvSpPr/>
            <p:nvPr/>
          </p:nvSpPr>
          <p:spPr bwMode="auto">
            <a:xfrm>
              <a:off x="4641851" y="2897188"/>
              <a:ext cx="53975" cy="26988"/>
            </a:xfrm>
            <a:custGeom>
              <a:avLst/>
              <a:gdLst>
                <a:gd name="T0" fmla="*/ 9 w 18"/>
                <a:gd name="T1" fmla="*/ 9 h 9"/>
                <a:gd name="T2" fmla="*/ 0 w 18"/>
                <a:gd name="T3" fmla="*/ 0 h 9"/>
                <a:gd name="T4" fmla="*/ 0 w 18"/>
                <a:gd name="T5" fmla="*/ 0 h 9"/>
                <a:gd name="T6" fmla="*/ 9 w 18"/>
                <a:gd name="T7" fmla="*/ 9 h 9"/>
                <a:gd name="T8" fmla="*/ 18 w 18"/>
                <a:gd name="T9" fmla="*/ 0 h 9"/>
                <a:gd name="T10" fmla="*/ 18 w 18"/>
                <a:gd name="T11" fmla="*/ 0 h 9"/>
                <a:gd name="T12" fmla="*/ 9 w 1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8" h="9">
                  <a:moveTo>
                    <a:pt x="9" y="9"/>
                  </a:moveTo>
                  <a:cubicBezTo>
                    <a:pt x="4" y="9"/>
                    <a:pt x="0" y="5"/>
                    <a:pt x="0" y="0"/>
                  </a:cubicBezTo>
                  <a:cubicBezTo>
                    <a:pt x="0" y="0"/>
                    <a:pt x="0" y="0"/>
                    <a:pt x="0" y="0"/>
                  </a:cubicBezTo>
                  <a:cubicBezTo>
                    <a:pt x="0" y="5"/>
                    <a:pt x="4" y="9"/>
                    <a:pt x="9" y="9"/>
                  </a:cubicBezTo>
                  <a:cubicBezTo>
                    <a:pt x="14" y="9"/>
                    <a:pt x="18" y="5"/>
                    <a:pt x="18" y="0"/>
                  </a:cubicBezTo>
                  <a:cubicBezTo>
                    <a:pt x="18" y="0"/>
                    <a:pt x="18" y="0"/>
                    <a:pt x="18" y="0"/>
                  </a:cubicBezTo>
                  <a:cubicBezTo>
                    <a:pt x="18" y="5"/>
                    <a:pt x="14" y="9"/>
                    <a:pt x="9" y="9"/>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5" name="íşļîḑê"/>
            <p:cNvSpPr/>
            <p:nvPr/>
          </p:nvSpPr>
          <p:spPr bwMode="auto">
            <a:xfrm>
              <a:off x="4705351" y="2870201"/>
              <a:ext cx="53975" cy="53975"/>
            </a:xfrm>
            <a:prstGeom prst="ellipse">
              <a:avLst/>
            </a:prstGeom>
            <a:solidFill>
              <a:srgbClr val="79E8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6" name="íṥľiḍê"/>
            <p:cNvSpPr/>
            <p:nvPr/>
          </p:nvSpPr>
          <p:spPr bwMode="auto">
            <a:xfrm>
              <a:off x="4705351" y="2897188"/>
              <a:ext cx="53975" cy="26988"/>
            </a:xfrm>
            <a:custGeom>
              <a:avLst/>
              <a:gdLst>
                <a:gd name="T0" fmla="*/ 9 w 18"/>
                <a:gd name="T1" fmla="*/ 9 h 9"/>
                <a:gd name="T2" fmla="*/ 0 w 18"/>
                <a:gd name="T3" fmla="*/ 0 h 9"/>
                <a:gd name="T4" fmla="*/ 0 w 18"/>
                <a:gd name="T5" fmla="*/ 0 h 9"/>
                <a:gd name="T6" fmla="*/ 9 w 18"/>
                <a:gd name="T7" fmla="*/ 9 h 9"/>
                <a:gd name="T8" fmla="*/ 18 w 18"/>
                <a:gd name="T9" fmla="*/ 0 h 9"/>
                <a:gd name="T10" fmla="*/ 18 w 18"/>
                <a:gd name="T11" fmla="*/ 0 h 9"/>
                <a:gd name="T12" fmla="*/ 9 w 1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8" h="9">
                  <a:moveTo>
                    <a:pt x="9" y="9"/>
                  </a:moveTo>
                  <a:cubicBezTo>
                    <a:pt x="5" y="9"/>
                    <a:pt x="1" y="5"/>
                    <a:pt x="0" y="0"/>
                  </a:cubicBezTo>
                  <a:cubicBezTo>
                    <a:pt x="0" y="0"/>
                    <a:pt x="0" y="0"/>
                    <a:pt x="0" y="0"/>
                  </a:cubicBezTo>
                  <a:cubicBezTo>
                    <a:pt x="0" y="5"/>
                    <a:pt x="4" y="9"/>
                    <a:pt x="9" y="9"/>
                  </a:cubicBezTo>
                  <a:cubicBezTo>
                    <a:pt x="14" y="9"/>
                    <a:pt x="18" y="5"/>
                    <a:pt x="18" y="0"/>
                  </a:cubicBezTo>
                  <a:cubicBezTo>
                    <a:pt x="18" y="0"/>
                    <a:pt x="18" y="0"/>
                    <a:pt x="18" y="0"/>
                  </a:cubicBezTo>
                  <a:cubicBezTo>
                    <a:pt x="18" y="5"/>
                    <a:pt x="14" y="9"/>
                    <a:pt x="9" y="9"/>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7" name="ïSḷíḍé"/>
            <p:cNvSpPr/>
            <p:nvPr/>
          </p:nvSpPr>
          <p:spPr bwMode="auto">
            <a:xfrm>
              <a:off x="4551363" y="2962276"/>
              <a:ext cx="482600" cy="1588"/>
            </a:xfrm>
            <a:prstGeom prst="rect">
              <a:avLst/>
            </a:prstGeom>
            <a:solidFill>
              <a:srgbClr val="55E2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8" name="îslidê"/>
            <p:cNvSpPr/>
            <p:nvPr/>
          </p:nvSpPr>
          <p:spPr bwMode="auto">
            <a:xfrm>
              <a:off x="4551363" y="2962276"/>
              <a:ext cx="4826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9" name="îsḻíḍe"/>
            <p:cNvSpPr/>
            <p:nvPr/>
          </p:nvSpPr>
          <p:spPr bwMode="auto">
            <a:xfrm>
              <a:off x="5033963" y="2962276"/>
              <a:ext cx="84138" cy="1588"/>
            </a:xfrm>
            <a:prstGeom prst="rect">
              <a:avLst/>
            </a:prstGeom>
            <a:solidFill>
              <a:srgbClr val="31CA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0" name="ïşļïḋe"/>
            <p:cNvSpPr/>
            <p:nvPr/>
          </p:nvSpPr>
          <p:spPr bwMode="auto">
            <a:xfrm>
              <a:off x="5033963" y="2962276"/>
              <a:ext cx="8413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1" name="íSļiḋè"/>
            <p:cNvSpPr/>
            <p:nvPr/>
          </p:nvSpPr>
          <p:spPr bwMode="auto">
            <a:xfrm>
              <a:off x="5118101" y="2962276"/>
              <a:ext cx="285750" cy="1588"/>
            </a:xfrm>
            <a:prstGeom prst="rect">
              <a:avLst/>
            </a:prstGeom>
            <a:solidFill>
              <a:srgbClr val="30BDC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2" name="ïṧ1ïḍè"/>
            <p:cNvSpPr/>
            <p:nvPr/>
          </p:nvSpPr>
          <p:spPr bwMode="auto">
            <a:xfrm>
              <a:off x="5118101" y="2962276"/>
              <a:ext cx="28575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3" name="ï$1ïḑé"/>
            <p:cNvSpPr/>
            <p:nvPr/>
          </p:nvSpPr>
          <p:spPr bwMode="auto">
            <a:xfrm>
              <a:off x="4584701" y="2874963"/>
              <a:ext cx="41275" cy="42863"/>
            </a:xfrm>
            <a:prstGeom prst="ellipse">
              <a:avLst/>
            </a:pr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4" name="isḻîdè"/>
            <p:cNvSpPr/>
            <p:nvPr/>
          </p:nvSpPr>
          <p:spPr bwMode="auto">
            <a:xfrm>
              <a:off x="4648201" y="2874963"/>
              <a:ext cx="41275" cy="42863"/>
            </a:xfrm>
            <a:prstGeom prst="ellipse">
              <a:avLst/>
            </a:pr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5" name="işlíḋè"/>
            <p:cNvSpPr/>
            <p:nvPr/>
          </p:nvSpPr>
          <p:spPr bwMode="auto">
            <a:xfrm>
              <a:off x="4711701" y="2874963"/>
              <a:ext cx="44450" cy="42863"/>
            </a:xfrm>
            <a:prstGeom prst="ellipse">
              <a:avLst/>
            </a:pr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6" name="íṧḷîdè"/>
            <p:cNvSpPr/>
            <p:nvPr/>
          </p:nvSpPr>
          <p:spPr bwMode="auto">
            <a:xfrm>
              <a:off x="4584701" y="2984501"/>
              <a:ext cx="41275" cy="595313"/>
            </a:xfrm>
            <a:custGeom>
              <a:avLst/>
              <a:gdLst>
                <a:gd name="T0" fmla="*/ 8 w 14"/>
                <a:gd name="T1" fmla="*/ 0 h 198"/>
                <a:gd name="T2" fmla="*/ 6 w 14"/>
                <a:gd name="T3" fmla="*/ 0 h 198"/>
                <a:gd name="T4" fmla="*/ 0 w 14"/>
                <a:gd name="T5" fmla="*/ 6 h 198"/>
                <a:gd name="T6" fmla="*/ 0 w 14"/>
                <a:gd name="T7" fmla="*/ 192 h 198"/>
                <a:gd name="T8" fmla="*/ 6 w 14"/>
                <a:gd name="T9" fmla="*/ 198 h 198"/>
                <a:gd name="T10" fmla="*/ 8 w 14"/>
                <a:gd name="T11" fmla="*/ 198 h 198"/>
                <a:gd name="T12" fmla="*/ 14 w 14"/>
                <a:gd name="T13" fmla="*/ 192 h 198"/>
                <a:gd name="T14" fmla="*/ 14 w 14"/>
                <a:gd name="T15" fmla="*/ 6 h 198"/>
                <a:gd name="T16" fmla="*/ 8 w 14"/>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98">
                  <a:moveTo>
                    <a:pt x="8" y="0"/>
                  </a:moveTo>
                  <a:cubicBezTo>
                    <a:pt x="6" y="0"/>
                    <a:pt x="6" y="0"/>
                    <a:pt x="6" y="0"/>
                  </a:cubicBezTo>
                  <a:cubicBezTo>
                    <a:pt x="3" y="0"/>
                    <a:pt x="0" y="3"/>
                    <a:pt x="0" y="6"/>
                  </a:cubicBezTo>
                  <a:cubicBezTo>
                    <a:pt x="0" y="192"/>
                    <a:pt x="0" y="192"/>
                    <a:pt x="0" y="192"/>
                  </a:cubicBezTo>
                  <a:cubicBezTo>
                    <a:pt x="0" y="195"/>
                    <a:pt x="3" y="198"/>
                    <a:pt x="6" y="198"/>
                  </a:cubicBezTo>
                  <a:cubicBezTo>
                    <a:pt x="8" y="198"/>
                    <a:pt x="8" y="198"/>
                    <a:pt x="8" y="198"/>
                  </a:cubicBezTo>
                  <a:cubicBezTo>
                    <a:pt x="11" y="198"/>
                    <a:pt x="14" y="195"/>
                    <a:pt x="14" y="192"/>
                  </a:cubicBezTo>
                  <a:cubicBezTo>
                    <a:pt x="14" y="6"/>
                    <a:pt x="14" y="6"/>
                    <a:pt x="14" y="6"/>
                  </a:cubicBezTo>
                  <a:cubicBezTo>
                    <a:pt x="14" y="3"/>
                    <a:pt x="11" y="0"/>
                    <a:pt x="8" y="0"/>
                  </a:cubicBezTo>
                </a:path>
              </a:pathLst>
            </a:custGeom>
            <a:solidFill>
              <a:srgbClr val="97ED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7" name="iṩḻîde"/>
            <p:cNvSpPr/>
            <p:nvPr/>
          </p:nvSpPr>
          <p:spPr bwMode="auto">
            <a:xfrm>
              <a:off x="4595813" y="3001963"/>
              <a:ext cx="15875" cy="155575"/>
            </a:xfrm>
            <a:custGeom>
              <a:avLst/>
              <a:gdLst>
                <a:gd name="T0" fmla="*/ 3 w 5"/>
                <a:gd name="T1" fmla="*/ 52 h 52"/>
                <a:gd name="T2" fmla="*/ 2 w 5"/>
                <a:gd name="T3" fmla="*/ 52 h 52"/>
                <a:gd name="T4" fmla="*/ 0 w 5"/>
                <a:gd name="T5" fmla="*/ 49 h 52"/>
                <a:gd name="T6" fmla="*/ 0 w 5"/>
                <a:gd name="T7" fmla="*/ 2 h 52"/>
                <a:gd name="T8" fmla="*/ 2 w 5"/>
                <a:gd name="T9" fmla="*/ 0 h 52"/>
                <a:gd name="T10" fmla="*/ 3 w 5"/>
                <a:gd name="T11" fmla="*/ 0 h 52"/>
                <a:gd name="T12" fmla="*/ 5 w 5"/>
                <a:gd name="T13" fmla="*/ 2 h 52"/>
                <a:gd name="T14" fmla="*/ 5 w 5"/>
                <a:gd name="T15" fmla="*/ 49 h 52"/>
                <a:gd name="T16" fmla="*/ 3 w 5"/>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52">
                  <a:moveTo>
                    <a:pt x="3" y="52"/>
                  </a:moveTo>
                  <a:cubicBezTo>
                    <a:pt x="2" y="52"/>
                    <a:pt x="2" y="52"/>
                    <a:pt x="2" y="52"/>
                  </a:cubicBezTo>
                  <a:cubicBezTo>
                    <a:pt x="1" y="52"/>
                    <a:pt x="0" y="51"/>
                    <a:pt x="0" y="49"/>
                  </a:cubicBezTo>
                  <a:cubicBezTo>
                    <a:pt x="0" y="2"/>
                    <a:pt x="0" y="2"/>
                    <a:pt x="0" y="2"/>
                  </a:cubicBezTo>
                  <a:cubicBezTo>
                    <a:pt x="0" y="1"/>
                    <a:pt x="1" y="0"/>
                    <a:pt x="2" y="0"/>
                  </a:cubicBezTo>
                  <a:cubicBezTo>
                    <a:pt x="3" y="0"/>
                    <a:pt x="3" y="0"/>
                    <a:pt x="3" y="0"/>
                  </a:cubicBezTo>
                  <a:cubicBezTo>
                    <a:pt x="4" y="0"/>
                    <a:pt x="5" y="1"/>
                    <a:pt x="5" y="2"/>
                  </a:cubicBezTo>
                  <a:cubicBezTo>
                    <a:pt x="5" y="49"/>
                    <a:pt x="5" y="49"/>
                    <a:pt x="5" y="49"/>
                  </a:cubicBezTo>
                  <a:cubicBezTo>
                    <a:pt x="5" y="51"/>
                    <a:pt x="4" y="52"/>
                    <a:pt x="3" y="52"/>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8" name="ïṣḷíḑe"/>
            <p:cNvSpPr/>
            <p:nvPr/>
          </p:nvSpPr>
          <p:spPr bwMode="auto">
            <a:xfrm>
              <a:off x="4689476" y="3032126"/>
              <a:ext cx="307975" cy="11113"/>
            </a:xfrm>
            <a:custGeom>
              <a:avLst/>
              <a:gdLst>
                <a:gd name="T0" fmla="*/ 2 w 102"/>
                <a:gd name="T1" fmla="*/ 4 h 4"/>
                <a:gd name="T2" fmla="*/ 100 w 102"/>
                <a:gd name="T3" fmla="*/ 4 h 4"/>
                <a:gd name="T4" fmla="*/ 102 w 102"/>
                <a:gd name="T5" fmla="*/ 2 h 4"/>
                <a:gd name="T6" fmla="*/ 100 w 102"/>
                <a:gd name="T7" fmla="*/ 0 h 4"/>
                <a:gd name="T8" fmla="*/ 2 w 102"/>
                <a:gd name="T9" fmla="*/ 0 h 4"/>
                <a:gd name="T10" fmla="*/ 0 w 102"/>
                <a:gd name="T11" fmla="*/ 2 h 4"/>
                <a:gd name="T12" fmla="*/ 2 w 10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2" h="4">
                  <a:moveTo>
                    <a:pt x="2" y="4"/>
                  </a:moveTo>
                  <a:cubicBezTo>
                    <a:pt x="100" y="4"/>
                    <a:pt x="100" y="4"/>
                    <a:pt x="100" y="4"/>
                  </a:cubicBezTo>
                  <a:cubicBezTo>
                    <a:pt x="101" y="4"/>
                    <a:pt x="102" y="3"/>
                    <a:pt x="102" y="2"/>
                  </a:cubicBezTo>
                  <a:cubicBezTo>
                    <a:pt x="102" y="1"/>
                    <a:pt x="101" y="0"/>
                    <a:pt x="100"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69" name="ïşlïďe"/>
            <p:cNvSpPr/>
            <p:nvPr/>
          </p:nvSpPr>
          <p:spPr bwMode="auto">
            <a:xfrm>
              <a:off x="5011738" y="3032126"/>
              <a:ext cx="60325" cy="11113"/>
            </a:xfrm>
            <a:custGeom>
              <a:avLst/>
              <a:gdLst>
                <a:gd name="T0" fmla="*/ 2 w 20"/>
                <a:gd name="T1" fmla="*/ 4 h 4"/>
                <a:gd name="T2" fmla="*/ 18 w 20"/>
                <a:gd name="T3" fmla="*/ 4 h 4"/>
                <a:gd name="T4" fmla="*/ 20 w 20"/>
                <a:gd name="T5" fmla="*/ 2 h 4"/>
                <a:gd name="T6" fmla="*/ 18 w 20"/>
                <a:gd name="T7" fmla="*/ 0 h 4"/>
                <a:gd name="T8" fmla="*/ 2 w 20"/>
                <a:gd name="T9" fmla="*/ 0 h 4"/>
                <a:gd name="T10" fmla="*/ 0 w 20"/>
                <a:gd name="T11" fmla="*/ 2 h 4"/>
                <a:gd name="T12" fmla="*/ 2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 y="4"/>
                  </a:moveTo>
                  <a:cubicBezTo>
                    <a:pt x="18" y="4"/>
                    <a:pt x="18" y="4"/>
                    <a:pt x="18" y="4"/>
                  </a:cubicBezTo>
                  <a:cubicBezTo>
                    <a:pt x="19" y="4"/>
                    <a:pt x="20" y="3"/>
                    <a:pt x="20" y="2"/>
                  </a:cubicBezTo>
                  <a:cubicBezTo>
                    <a:pt x="20" y="1"/>
                    <a:pt x="19" y="0"/>
                    <a:pt x="18"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0" name="iṧḻiḋè"/>
            <p:cNvSpPr/>
            <p:nvPr/>
          </p:nvSpPr>
          <p:spPr bwMode="auto">
            <a:xfrm>
              <a:off x="5111751" y="3032126"/>
              <a:ext cx="220663" cy="11113"/>
            </a:xfrm>
            <a:custGeom>
              <a:avLst/>
              <a:gdLst>
                <a:gd name="T0" fmla="*/ 2 w 73"/>
                <a:gd name="T1" fmla="*/ 4 h 4"/>
                <a:gd name="T2" fmla="*/ 71 w 73"/>
                <a:gd name="T3" fmla="*/ 4 h 4"/>
                <a:gd name="T4" fmla="*/ 73 w 73"/>
                <a:gd name="T5" fmla="*/ 2 h 4"/>
                <a:gd name="T6" fmla="*/ 71 w 73"/>
                <a:gd name="T7" fmla="*/ 0 h 4"/>
                <a:gd name="T8" fmla="*/ 2 w 73"/>
                <a:gd name="T9" fmla="*/ 0 h 4"/>
                <a:gd name="T10" fmla="*/ 0 w 73"/>
                <a:gd name="T11" fmla="*/ 2 h 4"/>
                <a:gd name="T12" fmla="*/ 2 w 7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3" h="4">
                  <a:moveTo>
                    <a:pt x="2" y="4"/>
                  </a:moveTo>
                  <a:cubicBezTo>
                    <a:pt x="71" y="4"/>
                    <a:pt x="71" y="4"/>
                    <a:pt x="71" y="4"/>
                  </a:cubicBezTo>
                  <a:cubicBezTo>
                    <a:pt x="72" y="4"/>
                    <a:pt x="73" y="3"/>
                    <a:pt x="73" y="2"/>
                  </a:cubicBezTo>
                  <a:cubicBezTo>
                    <a:pt x="73" y="1"/>
                    <a:pt x="72" y="0"/>
                    <a:pt x="71"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1" name="íṥļîḑé"/>
            <p:cNvSpPr/>
            <p:nvPr/>
          </p:nvSpPr>
          <p:spPr bwMode="auto">
            <a:xfrm>
              <a:off x="4689476" y="3062288"/>
              <a:ext cx="368300" cy="11113"/>
            </a:xfrm>
            <a:custGeom>
              <a:avLst/>
              <a:gdLst>
                <a:gd name="T0" fmla="*/ 2 w 122"/>
                <a:gd name="T1" fmla="*/ 4 h 4"/>
                <a:gd name="T2" fmla="*/ 120 w 122"/>
                <a:gd name="T3" fmla="*/ 4 h 4"/>
                <a:gd name="T4" fmla="*/ 122 w 122"/>
                <a:gd name="T5" fmla="*/ 2 h 4"/>
                <a:gd name="T6" fmla="*/ 120 w 122"/>
                <a:gd name="T7" fmla="*/ 0 h 4"/>
                <a:gd name="T8" fmla="*/ 2 w 122"/>
                <a:gd name="T9" fmla="*/ 0 h 4"/>
                <a:gd name="T10" fmla="*/ 0 w 122"/>
                <a:gd name="T11" fmla="*/ 2 h 4"/>
                <a:gd name="T12" fmla="*/ 2 w 12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2" h="4">
                  <a:moveTo>
                    <a:pt x="2" y="4"/>
                  </a:moveTo>
                  <a:cubicBezTo>
                    <a:pt x="120" y="4"/>
                    <a:pt x="120" y="4"/>
                    <a:pt x="120" y="4"/>
                  </a:cubicBezTo>
                  <a:cubicBezTo>
                    <a:pt x="121" y="4"/>
                    <a:pt x="122" y="3"/>
                    <a:pt x="122" y="2"/>
                  </a:cubicBezTo>
                  <a:cubicBezTo>
                    <a:pt x="122" y="1"/>
                    <a:pt x="121" y="0"/>
                    <a:pt x="120"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2" name="îslïḓe"/>
            <p:cNvSpPr/>
            <p:nvPr/>
          </p:nvSpPr>
          <p:spPr bwMode="auto">
            <a:xfrm>
              <a:off x="5081588" y="3055938"/>
              <a:ext cx="157163" cy="12700"/>
            </a:xfrm>
            <a:custGeom>
              <a:avLst/>
              <a:gdLst>
                <a:gd name="T0" fmla="*/ 2 w 52"/>
                <a:gd name="T1" fmla="*/ 4 h 4"/>
                <a:gd name="T2" fmla="*/ 50 w 52"/>
                <a:gd name="T3" fmla="*/ 4 h 4"/>
                <a:gd name="T4" fmla="*/ 52 w 52"/>
                <a:gd name="T5" fmla="*/ 2 h 4"/>
                <a:gd name="T6" fmla="*/ 50 w 52"/>
                <a:gd name="T7" fmla="*/ 0 h 4"/>
                <a:gd name="T8" fmla="*/ 2 w 52"/>
                <a:gd name="T9" fmla="*/ 0 h 4"/>
                <a:gd name="T10" fmla="*/ 0 w 52"/>
                <a:gd name="T11" fmla="*/ 2 h 4"/>
                <a:gd name="T12" fmla="*/ 2 w 5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2" y="4"/>
                  </a:moveTo>
                  <a:cubicBezTo>
                    <a:pt x="50" y="4"/>
                    <a:pt x="50" y="4"/>
                    <a:pt x="50" y="4"/>
                  </a:cubicBezTo>
                  <a:cubicBezTo>
                    <a:pt x="51" y="4"/>
                    <a:pt x="52" y="3"/>
                    <a:pt x="52" y="2"/>
                  </a:cubicBezTo>
                  <a:cubicBezTo>
                    <a:pt x="52" y="1"/>
                    <a:pt x="51" y="0"/>
                    <a:pt x="50"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3" name="ïṩḻîḓé"/>
            <p:cNvSpPr/>
            <p:nvPr/>
          </p:nvSpPr>
          <p:spPr bwMode="auto">
            <a:xfrm>
              <a:off x="5249863" y="3055938"/>
              <a:ext cx="87313" cy="12700"/>
            </a:xfrm>
            <a:custGeom>
              <a:avLst/>
              <a:gdLst>
                <a:gd name="T0" fmla="*/ 2 w 29"/>
                <a:gd name="T1" fmla="*/ 4 h 4"/>
                <a:gd name="T2" fmla="*/ 27 w 29"/>
                <a:gd name="T3" fmla="*/ 4 h 4"/>
                <a:gd name="T4" fmla="*/ 29 w 29"/>
                <a:gd name="T5" fmla="*/ 2 h 4"/>
                <a:gd name="T6" fmla="*/ 27 w 29"/>
                <a:gd name="T7" fmla="*/ 0 h 4"/>
                <a:gd name="T8" fmla="*/ 2 w 29"/>
                <a:gd name="T9" fmla="*/ 0 h 4"/>
                <a:gd name="T10" fmla="*/ 0 w 29"/>
                <a:gd name="T11" fmla="*/ 2 h 4"/>
                <a:gd name="T12" fmla="*/ 2 w 2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9" h="4">
                  <a:moveTo>
                    <a:pt x="2" y="4"/>
                  </a:moveTo>
                  <a:cubicBezTo>
                    <a:pt x="27" y="4"/>
                    <a:pt x="27" y="4"/>
                    <a:pt x="27" y="4"/>
                  </a:cubicBezTo>
                  <a:cubicBezTo>
                    <a:pt x="28" y="4"/>
                    <a:pt x="29" y="3"/>
                    <a:pt x="29" y="2"/>
                  </a:cubicBezTo>
                  <a:cubicBezTo>
                    <a:pt x="29" y="1"/>
                    <a:pt x="28" y="0"/>
                    <a:pt x="27"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4" name="îṥľiḑè"/>
            <p:cNvSpPr/>
            <p:nvPr/>
          </p:nvSpPr>
          <p:spPr bwMode="auto">
            <a:xfrm>
              <a:off x="4705351" y="3098801"/>
              <a:ext cx="433388" cy="11113"/>
            </a:xfrm>
            <a:custGeom>
              <a:avLst/>
              <a:gdLst>
                <a:gd name="T0" fmla="*/ 2 w 144"/>
                <a:gd name="T1" fmla="*/ 4 h 4"/>
                <a:gd name="T2" fmla="*/ 142 w 144"/>
                <a:gd name="T3" fmla="*/ 4 h 4"/>
                <a:gd name="T4" fmla="*/ 144 w 144"/>
                <a:gd name="T5" fmla="*/ 2 h 4"/>
                <a:gd name="T6" fmla="*/ 142 w 144"/>
                <a:gd name="T7" fmla="*/ 0 h 4"/>
                <a:gd name="T8" fmla="*/ 2 w 144"/>
                <a:gd name="T9" fmla="*/ 0 h 4"/>
                <a:gd name="T10" fmla="*/ 0 w 144"/>
                <a:gd name="T11" fmla="*/ 2 h 4"/>
                <a:gd name="T12" fmla="*/ 2 w 14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4" h="4">
                  <a:moveTo>
                    <a:pt x="2" y="4"/>
                  </a:moveTo>
                  <a:cubicBezTo>
                    <a:pt x="142" y="4"/>
                    <a:pt x="142" y="4"/>
                    <a:pt x="142" y="4"/>
                  </a:cubicBezTo>
                  <a:cubicBezTo>
                    <a:pt x="143" y="4"/>
                    <a:pt x="144" y="3"/>
                    <a:pt x="144" y="2"/>
                  </a:cubicBezTo>
                  <a:cubicBezTo>
                    <a:pt x="144" y="1"/>
                    <a:pt x="143" y="0"/>
                    <a:pt x="142"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5" name="iṥḻíḑe"/>
            <p:cNvSpPr/>
            <p:nvPr/>
          </p:nvSpPr>
          <p:spPr bwMode="auto">
            <a:xfrm>
              <a:off x="5175251" y="3098801"/>
              <a:ext cx="127000" cy="11113"/>
            </a:xfrm>
            <a:custGeom>
              <a:avLst/>
              <a:gdLst>
                <a:gd name="T0" fmla="*/ 2 w 42"/>
                <a:gd name="T1" fmla="*/ 4 h 4"/>
                <a:gd name="T2" fmla="*/ 40 w 42"/>
                <a:gd name="T3" fmla="*/ 4 h 4"/>
                <a:gd name="T4" fmla="*/ 42 w 42"/>
                <a:gd name="T5" fmla="*/ 2 h 4"/>
                <a:gd name="T6" fmla="*/ 40 w 42"/>
                <a:gd name="T7" fmla="*/ 0 h 4"/>
                <a:gd name="T8" fmla="*/ 2 w 42"/>
                <a:gd name="T9" fmla="*/ 0 h 4"/>
                <a:gd name="T10" fmla="*/ 0 w 42"/>
                <a:gd name="T11" fmla="*/ 2 h 4"/>
                <a:gd name="T12" fmla="*/ 2 w 4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2" h="4">
                  <a:moveTo>
                    <a:pt x="2" y="4"/>
                  </a:moveTo>
                  <a:cubicBezTo>
                    <a:pt x="40" y="4"/>
                    <a:pt x="40" y="4"/>
                    <a:pt x="40" y="4"/>
                  </a:cubicBezTo>
                  <a:cubicBezTo>
                    <a:pt x="41" y="4"/>
                    <a:pt x="42" y="3"/>
                    <a:pt x="42" y="2"/>
                  </a:cubicBezTo>
                  <a:cubicBezTo>
                    <a:pt x="42" y="1"/>
                    <a:pt x="41" y="0"/>
                    <a:pt x="40"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6" name="íSlîḍé"/>
            <p:cNvSpPr/>
            <p:nvPr/>
          </p:nvSpPr>
          <p:spPr bwMode="auto">
            <a:xfrm>
              <a:off x="5000626" y="3130551"/>
              <a:ext cx="336550" cy="12700"/>
            </a:xfrm>
            <a:custGeom>
              <a:avLst/>
              <a:gdLst>
                <a:gd name="T0" fmla="*/ 110 w 112"/>
                <a:gd name="T1" fmla="*/ 0 h 4"/>
                <a:gd name="T2" fmla="*/ 2 w 112"/>
                <a:gd name="T3" fmla="*/ 0 h 4"/>
                <a:gd name="T4" fmla="*/ 0 w 112"/>
                <a:gd name="T5" fmla="*/ 2 h 4"/>
                <a:gd name="T6" fmla="*/ 2 w 112"/>
                <a:gd name="T7" fmla="*/ 4 h 4"/>
                <a:gd name="T8" fmla="*/ 110 w 112"/>
                <a:gd name="T9" fmla="*/ 4 h 4"/>
                <a:gd name="T10" fmla="*/ 112 w 112"/>
                <a:gd name="T11" fmla="*/ 2 h 4"/>
                <a:gd name="T12" fmla="*/ 110 w 11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12" h="4">
                  <a:moveTo>
                    <a:pt x="110" y="0"/>
                  </a:moveTo>
                  <a:cubicBezTo>
                    <a:pt x="2" y="0"/>
                    <a:pt x="2" y="0"/>
                    <a:pt x="2" y="0"/>
                  </a:cubicBezTo>
                  <a:cubicBezTo>
                    <a:pt x="1" y="0"/>
                    <a:pt x="0" y="1"/>
                    <a:pt x="0" y="2"/>
                  </a:cubicBezTo>
                  <a:cubicBezTo>
                    <a:pt x="0" y="3"/>
                    <a:pt x="1" y="4"/>
                    <a:pt x="2" y="4"/>
                  </a:cubicBezTo>
                  <a:cubicBezTo>
                    <a:pt x="110" y="4"/>
                    <a:pt x="110" y="4"/>
                    <a:pt x="110" y="4"/>
                  </a:cubicBezTo>
                  <a:cubicBezTo>
                    <a:pt x="111" y="4"/>
                    <a:pt x="112" y="3"/>
                    <a:pt x="112" y="2"/>
                  </a:cubicBezTo>
                  <a:cubicBezTo>
                    <a:pt x="112" y="1"/>
                    <a:pt x="111" y="0"/>
                    <a:pt x="110"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7" name="îś1iḓè"/>
            <p:cNvSpPr/>
            <p:nvPr/>
          </p:nvSpPr>
          <p:spPr bwMode="auto">
            <a:xfrm>
              <a:off x="4689476" y="3176588"/>
              <a:ext cx="461963" cy="11113"/>
            </a:xfrm>
            <a:custGeom>
              <a:avLst/>
              <a:gdLst>
                <a:gd name="T0" fmla="*/ 151 w 153"/>
                <a:gd name="T1" fmla="*/ 0 h 4"/>
                <a:gd name="T2" fmla="*/ 2 w 153"/>
                <a:gd name="T3" fmla="*/ 0 h 4"/>
                <a:gd name="T4" fmla="*/ 0 w 153"/>
                <a:gd name="T5" fmla="*/ 2 h 4"/>
                <a:gd name="T6" fmla="*/ 2 w 153"/>
                <a:gd name="T7" fmla="*/ 4 h 4"/>
                <a:gd name="T8" fmla="*/ 151 w 153"/>
                <a:gd name="T9" fmla="*/ 4 h 4"/>
                <a:gd name="T10" fmla="*/ 153 w 153"/>
                <a:gd name="T11" fmla="*/ 2 h 4"/>
                <a:gd name="T12" fmla="*/ 151 w 15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3" h="4">
                  <a:moveTo>
                    <a:pt x="151" y="0"/>
                  </a:moveTo>
                  <a:cubicBezTo>
                    <a:pt x="2" y="0"/>
                    <a:pt x="2" y="0"/>
                    <a:pt x="2" y="0"/>
                  </a:cubicBezTo>
                  <a:cubicBezTo>
                    <a:pt x="1" y="0"/>
                    <a:pt x="0" y="1"/>
                    <a:pt x="0" y="2"/>
                  </a:cubicBezTo>
                  <a:cubicBezTo>
                    <a:pt x="0" y="3"/>
                    <a:pt x="1" y="4"/>
                    <a:pt x="2" y="4"/>
                  </a:cubicBezTo>
                  <a:cubicBezTo>
                    <a:pt x="151" y="4"/>
                    <a:pt x="151" y="4"/>
                    <a:pt x="151" y="4"/>
                  </a:cubicBezTo>
                  <a:cubicBezTo>
                    <a:pt x="152" y="4"/>
                    <a:pt x="153" y="3"/>
                    <a:pt x="153" y="2"/>
                  </a:cubicBezTo>
                  <a:cubicBezTo>
                    <a:pt x="153" y="1"/>
                    <a:pt x="152" y="0"/>
                    <a:pt x="151"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8" name="ïSlidè"/>
            <p:cNvSpPr/>
            <p:nvPr/>
          </p:nvSpPr>
          <p:spPr bwMode="auto">
            <a:xfrm>
              <a:off x="5000626" y="3206751"/>
              <a:ext cx="342900" cy="11113"/>
            </a:xfrm>
            <a:custGeom>
              <a:avLst/>
              <a:gdLst>
                <a:gd name="T0" fmla="*/ 2 w 114"/>
                <a:gd name="T1" fmla="*/ 4 h 4"/>
                <a:gd name="T2" fmla="*/ 112 w 114"/>
                <a:gd name="T3" fmla="*/ 4 h 4"/>
                <a:gd name="T4" fmla="*/ 114 w 114"/>
                <a:gd name="T5" fmla="*/ 2 h 4"/>
                <a:gd name="T6" fmla="*/ 112 w 114"/>
                <a:gd name="T7" fmla="*/ 0 h 4"/>
                <a:gd name="T8" fmla="*/ 2 w 114"/>
                <a:gd name="T9" fmla="*/ 0 h 4"/>
                <a:gd name="T10" fmla="*/ 0 w 114"/>
                <a:gd name="T11" fmla="*/ 2 h 4"/>
                <a:gd name="T12" fmla="*/ 2 w 1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4" h="4">
                  <a:moveTo>
                    <a:pt x="2" y="4"/>
                  </a:moveTo>
                  <a:cubicBezTo>
                    <a:pt x="112" y="4"/>
                    <a:pt x="112" y="4"/>
                    <a:pt x="112" y="4"/>
                  </a:cubicBezTo>
                  <a:cubicBezTo>
                    <a:pt x="113" y="4"/>
                    <a:pt x="114" y="3"/>
                    <a:pt x="114" y="2"/>
                  </a:cubicBezTo>
                  <a:cubicBezTo>
                    <a:pt x="114" y="1"/>
                    <a:pt x="113" y="0"/>
                    <a:pt x="112"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9" name="iṩ1íḍé"/>
            <p:cNvSpPr/>
            <p:nvPr/>
          </p:nvSpPr>
          <p:spPr bwMode="auto">
            <a:xfrm>
              <a:off x="4762501" y="3217863"/>
              <a:ext cx="285750" cy="12700"/>
            </a:xfrm>
            <a:custGeom>
              <a:avLst/>
              <a:gdLst>
                <a:gd name="T0" fmla="*/ 93 w 95"/>
                <a:gd name="T1" fmla="*/ 0 h 4"/>
                <a:gd name="T2" fmla="*/ 2 w 95"/>
                <a:gd name="T3" fmla="*/ 0 h 4"/>
                <a:gd name="T4" fmla="*/ 0 w 95"/>
                <a:gd name="T5" fmla="*/ 2 h 4"/>
                <a:gd name="T6" fmla="*/ 2 w 95"/>
                <a:gd name="T7" fmla="*/ 4 h 4"/>
                <a:gd name="T8" fmla="*/ 93 w 95"/>
                <a:gd name="T9" fmla="*/ 4 h 4"/>
                <a:gd name="T10" fmla="*/ 95 w 95"/>
                <a:gd name="T11" fmla="*/ 2 h 4"/>
                <a:gd name="T12" fmla="*/ 93 w 9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5" h="4">
                  <a:moveTo>
                    <a:pt x="93" y="0"/>
                  </a:moveTo>
                  <a:cubicBezTo>
                    <a:pt x="2" y="0"/>
                    <a:pt x="2" y="0"/>
                    <a:pt x="2" y="0"/>
                  </a:cubicBezTo>
                  <a:cubicBezTo>
                    <a:pt x="1" y="0"/>
                    <a:pt x="0" y="1"/>
                    <a:pt x="0" y="2"/>
                  </a:cubicBezTo>
                  <a:cubicBezTo>
                    <a:pt x="0" y="4"/>
                    <a:pt x="1" y="4"/>
                    <a:pt x="2" y="4"/>
                  </a:cubicBezTo>
                  <a:cubicBezTo>
                    <a:pt x="93" y="4"/>
                    <a:pt x="93" y="4"/>
                    <a:pt x="93" y="4"/>
                  </a:cubicBezTo>
                  <a:cubicBezTo>
                    <a:pt x="94" y="4"/>
                    <a:pt x="95" y="4"/>
                    <a:pt x="95" y="2"/>
                  </a:cubicBezTo>
                  <a:cubicBezTo>
                    <a:pt x="95" y="1"/>
                    <a:pt x="94" y="0"/>
                    <a:pt x="93"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0" name="ïś1íḍe"/>
            <p:cNvSpPr/>
            <p:nvPr/>
          </p:nvSpPr>
          <p:spPr bwMode="auto">
            <a:xfrm>
              <a:off x="4689476" y="3130551"/>
              <a:ext cx="133350" cy="12700"/>
            </a:xfrm>
            <a:custGeom>
              <a:avLst/>
              <a:gdLst>
                <a:gd name="T0" fmla="*/ 2 w 44"/>
                <a:gd name="T1" fmla="*/ 4 h 4"/>
                <a:gd name="T2" fmla="*/ 42 w 44"/>
                <a:gd name="T3" fmla="*/ 4 h 4"/>
                <a:gd name="T4" fmla="*/ 44 w 44"/>
                <a:gd name="T5" fmla="*/ 2 h 4"/>
                <a:gd name="T6" fmla="*/ 42 w 44"/>
                <a:gd name="T7" fmla="*/ 0 h 4"/>
                <a:gd name="T8" fmla="*/ 2 w 44"/>
                <a:gd name="T9" fmla="*/ 0 h 4"/>
                <a:gd name="T10" fmla="*/ 0 w 44"/>
                <a:gd name="T11" fmla="*/ 2 h 4"/>
                <a:gd name="T12" fmla="*/ 2 w 4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4" h="4">
                  <a:moveTo>
                    <a:pt x="2" y="4"/>
                  </a:moveTo>
                  <a:cubicBezTo>
                    <a:pt x="42" y="4"/>
                    <a:pt x="42" y="4"/>
                    <a:pt x="42" y="4"/>
                  </a:cubicBezTo>
                  <a:cubicBezTo>
                    <a:pt x="43" y="4"/>
                    <a:pt x="44" y="3"/>
                    <a:pt x="44" y="2"/>
                  </a:cubicBezTo>
                  <a:cubicBezTo>
                    <a:pt x="44" y="1"/>
                    <a:pt x="43" y="0"/>
                    <a:pt x="42"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1" name="î$ļiḍé"/>
            <p:cNvSpPr/>
            <p:nvPr/>
          </p:nvSpPr>
          <p:spPr bwMode="auto">
            <a:xfrm>
              <a:off x="4800601" y="3308351"/>
              <a:ext cx="93663" cy="12700"/>
            </a:xfrm>
            <a:custGeom>
              <a:avLst/>
              <a:gdLst>
                <a:gd name="T0" fmla="*/ 29 w 31"/>
                <a:gd name="T1" fmla="*/ 0 h 4"/>
                <a:gd name="T2" fmla="*/ 2 w 31"/>
                <a:gd name="T3" fmla="*/ 0 h 4"/>
                <a:gd name="T4" fmla="*/ 0 w 31"/>
                <a:gd name="T5" fmla="*/ 2 h 4"/>
                <a:gd name="T6" fmla="*/ 2 w 31"/>
                <a:gd name="T7" fmla="*/ 4 h 4"/>
                <a:gd name="T8" fmla="*/ 29 w 31"/>
                <a:gd name="T9" fmla="*/ 4 h 4"/>
                <a:gd name="T10" fmla="*/ 31 w 31"/>
                <a:gd name="T11" fmla="*/ 2 h 4"/>
                <a:gd name="T12" fmla="*/ 29 w 3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1" h="4">
                  <a:moveTo>
                    <a:pt x="29" y="0"/>
                  </a:moveTo>
                  <a:cubicBezTo>
                    <a:pt x="2" y="0"/>
                    <a:pt x="2" y="0"/>
                    <a:pt x="2" y="0"/>
                  </a:cubicBezTo>
                  <a:cubicBezTo>
                    <a:pt x="0" y="0"/>
                    <a:pt x="0" y="1"/>
                    <a:pt x="0" y="2"/>
                  </a:cubicBezTo>
                  <a:cubicBezTo>
                    <a:pt x="0" y="3"/>
                    <a:pt x="0" y="4"/>
                    <a:pt x="2" y="4"/>
                  </a:cubicBezTo>
                  <a:cubicBezTo>
                    <a:pt x="29" y="4"/>
                    <a:pt x="29" y="4"/>
                    <a:pt x="29" y="4"/>
                  </a:cubicBezTo>
                  <a:cubicBezTo>
                    <a:pt x="30" y="4"/>
                    <a:pt x="31" y="3"/>
                    <a:pt x="31" y="2"/>
                  </a:cubicBezTo>
                  <a:cubicBezTo>
                    <a:pt x="31" y="1"/>
                    <a:pt x="30" y="0"/>
                    <a:pt x="29"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2" name="ïś1ídè"/>
            <p:cNvSpPr/>
            <p:nvPr/>
          </p:nvSpPr>
          <p:spPr bwMode="auto">
            <a:xfrm>
              <a:off x="4683126" y="3344863"/>
              <a:ext cx="203200" cy="11113"/>
            </a:xfrm>
            <a:custGeom>
              <a:avLst/>
              <a:gdLst>
                <a:gd name="T0" fmla="*/ 65 w 67"/>
                <a:gd name="T1" fmla="*/ 0 h 4"/>
                <a:gd name="T2" fmla="*/ 2 w 67"/>
                <a:gd name="T3" fmla="*/ 0 h 4"/>
                <a:gd name="T4" fmla="*/ 0 w 67"/>
                <a:gd name="T5" fmla="*/ 2 h 4"/>
                <a:gd name="T6" fmla="*/ 2 w 67"/>
                <a:gd name="T7" fmla="*/ 4 h 4"/>
                <a:gd name="T8" fmla="*/ 65 w 67"/>
                <a:gd name="T9" fmla="*/ 4 h 4"/>
                <a:gd name="T10" fmla="*/ 67 w 67"/>
                <a:gd name="T11" fmla="*/ 2 h 4"/>
                <a:gd name="T12" fmla="*/ 65 w 6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7" h="4">
                  <a:moveTo>
                    <a:pt x="65" y="0"/>
                  </a:moveTo>
                  <a:cubicBezTo>
                    <a:pt x="2" y="0"/>
                    <a:pt x="2" y="0"/>
                    <a:pt x="2" y="0"/>
                  </a:cubicBezTo>
                  <a:cubicBezTo>
                    <a:pt x="1" y="0"/>
                    <a:pt x="0" y="1"/>
                    <a:pt x="0" y="2"/>
                  </a:cubicBezTo>
                  <a:cubicBezTo>
                    <a:pt x="0" y="3"/>
                    <a:pt x="1" y="4"/>
                    <a:pt x="2" y="4"/>
                  </a:cubicBezTo>
                  <a:cubicBezTo>
                    <a:pt x="65" y="4"/>
                    <a:pt x="65" y="4"/>
                    <a:pt x="65" y="4"/>
                  </a:cubicBezTo>
                  <a:cubicBezTo>
                    <a:pt x="66" y="4"/>
                    <a:pt x="67" y="3"/>
                    <a:pt x="67" y="2"/>
                  </a:cubicBezTo>
                  <a:cubicBezTo>
                    <a:pt x="67" y="1"/>
                    <a:pt x="66" y="0"/>
                    <a:pt x="65"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3" name="îṥḷidè"/>
            <p:cNvSpPr/>
            <p:nvPr/>
          </p:nvSpPr>
          <p:spPr bwMode="auto">
            <a:xfrm>
              <a:off x="4967288" y="3308351"/>
              <a:ext cx="44450" cy="12700"/>
            </a:xfrm>
            <a:custGeom>
              <a:avLst/>
              <a:gdLst>
                <a:gd name="T0" fmla="*/ 2 w 15"/>
                <a:gd name="T1" fmla="*/ 4 h 4"/>
                <a:gd name="T2" fmla="*/ 13 w 15"/>
                <a:gd name="T3" fmla="*/ 4 h 4"/>
                <a:gd name="T4" fmla="*/ 15 w 15"/>
                <a:gd name="T5" fmla="*/ 2 h 4"/>
                <a:gd name="T6" fmla="*/ 13 w 15"/>
                <a:gd name="T7" fmla="*/ 0 h 4"/>
                <a:gd name="T8" fmla="*/ 2 w 15"/>
                <a:gd name="T9" fmla="*/ 0 h 4"/>
                <a:gd name="T10" fmla="*/ 0 w 15"/>
                <a:gd name="T11" fmla="*/ 2 h 4"/>
                <a:gd name="T12" fmla="*/ 2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2" y="4"/>
                  </a:moveTo>
                  <a:cubicBezTo>
                    <a:pt x="13" y="4"/>
                    <a:pt x="13" y="4"/>
                    <a:pt x="13" y="4"/>
                  </a:cubicBezTo>
                  <a:cubicBezTo>
                    <a:pt x="14" y="4"/>
                    <a:pt x="15" y="3"/>
                    <a:pt x="15" y="2"/>
                  </a:cubicBezTo>
                  <a:cubicBezTo>
                    <a:pt x="15" y="1"/>
                    <a:pt x="14" y="0"/>
                    <a:pt x="13"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4" name="iSļîḋe"/>
            <p:cNvSpPr/>
            <p:nvPr/>
          </p:nvSpPr>
          <p:spPr bwMode="auto">
            <a:xfrm>
              <a:off x="5027613" y="3308351"/>
              <a:ext cx="47625" cy="12700"/>
            </a:xfrm>
            <a:custGeom>
              <a:avLst/>
              <a:gdLst>
                <a:gd name="T0" fmla="*/ 2 w 16"/>
                <a:gd name="T1" fmla="*/ 4 h 4"/>
                <a:gd name="T2" fmla="*/ 14 w 16"/>
                <a:gd name="T3" fmla="*/ 4 h 4"/>
                <a:gd name="T4" fmla="*/ 16 w 16"/>
                <a:gd name="T5" fmla="*/ 2 h 4"/>
                <a:gd name="T6" fmla="*/ 14 w 16"/>
                <a:gd name="T7" fmla="*/ 0 h 4"/>
                <a:gd name="T8" fmla="*/ 2 w 16"/>
                <a:gd name="T9" fmla="*/ 0 h 4"/>
                <a:gd name="T10" fmla="*/ 0 w 16"/>
                <a:gd name="T11" fmla="*/ 2 h 4"/>
                <a:gd name="T12" fmla="*/ 2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2" y="4"/>
                  </a:moveTo>
                  <a:cubicBezTo>
                    <a:pt x="14" y="4"/>
                    <a:pt x="14" y="4"/>
                    <a:pt x="14" y="4"/>
                  </a:cubicBezTo>
                  <a:cubicBezTo>
                    <a:pt x="15" y="4"/>
                    <a:pt x="16" y="3"/>
                    <a:pt x="16" y="2"/>
                  </a:cubicBezTo>
                  <a:cubicBezTo>
                    <a:pt x="16" y="1"/>
                    <a:pt x="15" y="0"/>
                    <a:pt x="14"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5" name="iSḷîḓe"/>
            <p:cNvSpPr/>
            <p:nvPr/>
          </p:nvSpPr>
          <p:spPr bwMode="auto">
            <a:xfrm>
              <a:off x="5091113" y="3308351"/>
              <a:ext cx="44450" cy="12700"/>
            </a:xfrm>
            <a:custGeom>
              <a:avLst/>
              <a:gdLst>
                <a:gd name="T0" fmla="*/ 2 w 15"/>
                <a:gd name="T1" fmla="*/ 4 h 4"/>
                <a:gd name="T2" fmla="*/ 13 w 15"/>
                <a:gd name="T3" fmla="*/ 4 h 4"/>
                <a:gd name="T4" fmla="*/ 15 w 15"/>
                <a:gd name="T5" fmla="*/ 2 h 4"/>
                <a:gd name="T6" fmla="*/ 13 w 15"/>
                <a:gd name="T7" fmla="*/ 0 h 4"/>
                <a:gd name="T8" fmla="*/ 2 w 15"/>
                <a:gd name="T9" fmla="*/ 0 h 4"/>
                <a:gd name="T10" fmla="*/ 0 w 15"/>
                <a:gd name="T11" fmla="*/ 2 h 4"/>
                <a:gd name="T12" fmla="*/ 2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2" y="4"/>
                  </a:moveTo>
                  <a:cubicBezTo>
                    <a:pt x="13" y="4"/>
                    <a:pt x="13" y="4"/>
                    <a:pt x="13" y="4"/>
                  </a:cubicBezTo>
                  <a:cubicBezTo>
                    <a:pt x="14" y="4"/>
                    <a:pt x="15" y="3"/>
                    <a:pt x="15" y="2"/>
                  </a:cubicBezTo>
                  <a:cubicBezTo>
                    <a:pt x="15" y="1"/>
                    <a:pt x="14" y="0"/>
                    <a:pt x="13"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6" name="îṡḷiḑé"/>
            <p:cNvSpPr/>
            <p:nvPr/>
          </p:nvSpPr>
          <p:spPr bwMode="auto">
            <a:xfrm>
              <a:off x="5151438" y="3308351"/>
              <a:ext cx="47625" cy="12700"/>
            </a:xfrm>
            <a:custGeom>
              <a:avLst/>
              <a:gdLst>
                <a:gd name="T0" fmla="*/ 2 w 16"/>
                <a:gd name="T1" fmla="*/ 4 h 4"/>
                <a:gd name="T2" fmla="*/ 14 w 16"/>
                <a:gd name="T3" fmla="*/ 4 h 4"/>
                <a:gd name="T4" fmla="*/ 16 w 16"/>
                <a:gd name="T5" fmla="*/ 2 h 4"/>
                <a:gd name="T6" fmla="*/ 14 w 16"/>
                <a:gd name="T7" fmla="*/ 0 h 4"/>
                <a:gd name="T8" fmla="*/ 2 w 16"/>
                <a:gd name="T9" fmla="*/ 0 h 4"/>
                <a:gd name="T10" fmla="*/ 0 w 16"/>
                <a:gd name="T11" fmla="*/ 2 h 4"/>
                <a:gd name="T12" fmla="*/ 2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2" y="4"/>
                  </a:moveTo>
                  <a:cubicBezTo>
                    <a:pt x="14" y="4"/>
                    <a:pt x="14" y="4"/>
                    <a:pt x="14" y="4"/>
                  </a:cubicBezTo>
                  <a:cubicBezTo>
                    <a:pt x="15" y="4"/>
                    <a:pt x="16" y="3"/>
                    <a:pt x="16" y="2"/>
                  </a:cubicBezTo>
                  <a:cubicBezTo>
                    <a:pt x="16" y="1"/>
                    <a:pt x="15" y="0"/>
                    <a:pt x="14"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7" name="ïşļîḋé"/>
            <p:cNvSpPr/>
            <p:nvPr/>
          </p:nvSpPr>
          <p:spPr bwMode="auto">
            <a:xfrm>
              <a:off x="5214938" y="3308351"/>
              <a:ext cx="44450" cy="12700"/>
            </a:xfrm>
            <a:custGeom>
              <a:avLst/>
              <a:gdLst>
                <a:gd name="T0" fmla="*/ 2 w 15"/>
                <a:gd name="T1" fmla="*/ 4 h 4"/>
                <a:gd name="T2" fmla="*/ 13 w 15"/>
                <a:gd name="T3" fmla="*/ 4 h 4"/>
                <a:gd name="T4" fmla="*/ 15 w 15"/>
                <a:gd name="T5" fmla="*/ 2 h 4"/>
                <a:gd name="T6" fmla="*/ 13 w 15"/>
                <a:gd name="T7" fmla="*/ 0 h 4"/>
                <a:gd name="T8" fmla="*/ 2 w 15"/>
                <a:gd name="T9" fmla="*/ 0 h 4"/>
                <a:gd name="T10" fmla="*/ 0 w 15"/>
                <a:gd name="T11" fmla="*/ 2 h 4"/>
                <a:gd name="T12" fmla="*/ 2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2" y="4"/>
                  </a:moveTo>
                  <a:cubicBezTo>
                    <a:pt x="13" y="4"/>
                    <a:pt x="13" y="4"/>
                    <a:pt x="13" y="4"/>
                  </a:cubicBezTo>
                  <a:cubicBezTo>
                    <a:pt x="14" y="4"/>
                    <a:pt x="15" y="3"/>
                    <a:pt x="15" y="2"/>
                  </a:cubicBezTo>
                  <a:cubicBezTo>
                    <a:pt x="15" y="1"/>
                    <a:pt x="14" y="0"/>
                    <a:pt x="13"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8" name="íšľîḓê"/>
            <p:cNvSpPr/>
            <p:nvPr/>
          </p:nvSpPr>
          <p:spPr bwMode="auto">
            <a:xfrm>
              <a:off x="5276851" y="3308351"/>
              <a:ext cx="46038" cy="12700"/>
            </a:xfrm>
            <a:custGeom>
              <a:avLst/>
              <a:gdLst>
                <a:gd name="T0" fmla="*/ 2 w 15"/>
                <a:gd name="T1" fmla="*/ 4 h 4"/>
                <a:gd name="T2" fmla="*/ 13 w 15"/>
                <a:gd name="T3" fmla="*/ 4 h 4"/>
                <a:gd name="T4" fmla="*/ 15 w 15"/>
                <a:gd name="T5" fmla="*/ 2 h 4"/>
                <a:gd name="T6" fmla="*/ 13 w 15"/>
                <a:gd name="T7" fmla="*/ 0 h 4"/>
                <a:gd name="T8" fmla="*/ 2 w 15"/>
                <a:gd name="T9" fmla="*/ 0 h 4"/>
                <a:gd name="T10" fmla="*/ 0 w 15"/>
                <a:gd name="T11" fmla="*/ 2 h 4"/>
                <a:gd name="T12" fmla="*/ 2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2" y="4"/>
                  </a:moveTo>
                  <a:cubicBezTo>
                    <a:pt x="13" y="4"/>
                    <a:pt x="13" y="4"/>
                    <a:pt x="13" y="4"/>
                  </a:cubicBezTo>
                  <a:cubicBezTo>
                    <a:pt x="14" y="4"/>
                    <a:pt x="15" y="3"/>
                    <a:pt x="15" y="2"/>
                  </a:cubicBezTo>
                  <a:cubicBezTo>
                    <a:pt x="15" y="1"/>
                    <a:pt x="14" y="0"/>
                    <a:pt x="13"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89" name="ïṧlîḋè"/>
            <p:cNvSpPr/>
            <p:nvPr/>
          </p:nvSpPr>
          <p:spPr bwMode="auto">
            <a:xfrm>
              <a:off x="4967288" y="3335338"/>
              <a:ext cx="33338" cy="12700"/>
            </a:xfrm>
            <a:custGeom>
              <a:avLst/>
              <a:gdLst>
                <a:gd name="T0" fmla="*/ 2 w 11"/>
                <a:gd name="T1" fmla="*/ 4 h 4"/>
                <a:gd name="T2" fmla="*/ 9 w 11"/>
                <a:gd name="T3" fmla="*/ 4 h 4"/>
                <a:gd name="T4" fmla="*/ 11 w 11"/>
                <a:gd name="T5" fmla="*/ 2 h 4"/>
                <a:gd name="T6" fmla="*/ 9 w 11"/>
                <a:gd name="T7" fmla="*/ 0 h 4"/>
                <a:gd name="T8" fmla="*/ 2 w 11"/>
                <a:gd name="T9" fmla="*/ 0 h 4"/>
                <a:gd name="T10" fmla="*/ 0 w 11"/>
                <a:gd name="T11" fmla="*/ 2 h 4"/>
                <a:gd name="T12" fmla="*/ 2 w 1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2" y="4"/>
                  </a:moveTo>
                  <a:cubicBezTo>
                    <a:pt x="9" y="4"/>
                    <a:pt x="9" y="4"/>
                    <a:pt x="9" y="4"/>
                  </a:cubicBezTo>
                  <a:cubicBezTo>
                    <a:pt x="10" y="4"/>
                    <a:pt x="11" y="3"/>
                    <a:pt x="11" y="2"/>
                  </a:cubicBezTo>
                  <a:cubicBezTo>
                    <a:pt x="11" y="1"/>
                    <a:pt x="10" y="0"/>
                    <a:pt x="9"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0" name="ísḻíďè"/>
            <p:cNvSpPr/>
            <p:nvPr/>
          </p:nvSpPr>
          <p:spPr bwMode="auto">
            <a:xfrm>
              <a:off x="5018088" y="3335338"/>
              <a:ext cx="33338" cy="12700"/>
            </a:xfrm>
            <a:custGeom>
              <a:avLst/>
              <a:gdLst>
                <a:gd name="T0" fmla="*/ 2 w 11"/>
                <a:gd name="T1" fmla="*/ 4 h 4"/>
                <a:gd name="T2" fmla="*/ 9 w 11"/>
                <a:gd name="T3" fmla="*/ 4 h 4"/>
                <a:gd name="T4" fmla="*/ 11 w 11"/>
                <a:gd name="T5" fmla="*/ 2 h 4"/>
                <a:gd name="T6" fmla="*/ 9 w 11"/>
                <a:gd name="T7" fmla="*/ 0 h 4"/>
                <a:gd name="T8" fmla="*/ 2 w 11"/>
                <a:gd name="T9" fmla="*/ 0 h 4"/>
                <a:gd name="T10" fmla="*/ 0 w 11"/>
                <a:gd name="T11" fmla="*/ 2 h 4"/>
                <a:gd name="T12" fmla="*/ 2 w 1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2" y="4"/>
                  </a:moveTo>
                  <a:cubicBezTo>
                    <a:pt x="9" y="4"/>
                    <a:pt x="9" y="4"/>
                    <a:pt x="9" y="4"/>
                  </a:cubicBezTo>
                  <a:cubicBezTo>
                    <a:pt x="10" y="4"/>
                    <a:pt x="11" y="3"/>
                    <a:pt x="11" y="2"/>
                  </a:cubicBezTo>
                  <a:cubicBezTo>
                    <a:pt x="11" y="1"/>
                    <a:pt x="10" y="0"/>
                    <a:pt x="9"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1" name="ïsļiḓé"/>
            <p:cNvSpPr/>
            <p:nvPr/>
          </p:nvSpPr>
          <p:spPr bwMode="auto">
            <a:xfrm>
              <a:off x="5068888" y="3335338"/>
              <a:ext cx="33338" cy="12700"/>
            </a:xfrm>
            <a:custGeom>
              <a:avLst/>
              <a:gdLst>
                <a:gd name="T0" fmla="*/ 2 w 11"/>
                <a:gd name="T1" fmla="*/ 4 h 4"/>
                <a:gd name="T2" fmla="*/ 9 w 11"/>
                <a:gd name="T3" fmla="*/ 4 h 4"/>
                <a:gd name="T4" fmla="*/ 11 w 11"/>
                <a:gd name="T5" fmla="*/ 2 h 4"/>
                <a:gd name="T6" fmla="*/ 9 w 11"/>
                <a:gd name="T7" fmla="*/ 0 h 4"/>
                <a:gd name="T8" fmla="*/ 2 w 11"/>
                <a:gd name="T9" fmla="*/ 0 h 4"/>
                <a:gd name="T10" fmla="*/ 0 w 11"/>
                <a:gd name="T11" fmla="*/ 2 h 4"/>
                <a:gd name="T12" fmla="*/ 2 w 1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2" y="4"/>
                  </a:moveTo>
                  <a:cubicBezTo>
                    <a:pt x="9" y="4"/>
                    <a:pt x="9" y="4"/>
                    <a:pt x="9" y="4"/>
                  </a:cubicBezTo>
                  <a:cubicBezTo>
                    <a:pt x="10" y="4"/>
                    <a:pt x="11" y="3"/>
                    <a:pt x="11" y="2"/>
                  </a:cubicBezTo>
                  <a:cubicBezTo>
                    <a:pt x="11" y="1"/>
                    <a:pt x="10" y="0"/>
                    <a:pt x="9"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2" name="îṩḻiḋe"/>
            <p:cNvSpPr/>
            <p:nvPr/>
          </p:nvSpPr>
          <p:spPr bwMode="auto">
            <a:xfrm>
              <a:off x="5121276" y="3335338"/>
              <a:ext cx="33338" cy="12700"/>
            </a:xfrm>
            <a:custGeom>
              <a:avLst/>
              <a:gdLst>
                <a:gd name="T0" fmla="*/ 2 w 11"/>
                <a:gd name="T1" fmla="*/ 4 h 4"/>
                <a:gd name="T2" fmla="*/ 9 w 11"/>
                <a:gd name="T3" fmla="*/ 4 h 4"/>
                <a:gd name="T4" fmla="*/ 11 w 11"/>
                <a:gd name="T5" fmla="*/ 2 h 4"/>
                <a:gd name="T6" fmla="*/ 9 w 11"/>
                <a:gd name="T7" fmla="*/ 0 h 4"/>
                <a:gd name="T8" fmla="*/ 2 w 11"/>
                <a:gd name="T9" fmla="*/ 0 h 4"/>
                <a:gd name="T10" fmla="*/ 0 w 11"/>
                <a:gd name="T11" fmla="*/ 2 h 4"/>
                <a:gd name="T12" fmla="*/ 2 w 1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2" y="4"/>
                  </a:moveTo>
                  <a:cubicBezTo>
                    <a:pt x="9" y="4"/>
                    <a:pt x="9" y="4"/>
                    <a:pt x="9" y="4"/>
                  </a:cubicBezTo>
                  <a:cubicBezTo>
                    <a:pt x="10" y="4"/>
                    <a:pt x="11" y="3"/>
                    <a:pt x="11" y="2"/>
                  </a:cubicBezTo>
                  <a:cubicBezTo>
                    <a:pt x="11" y="1"/>
                    <a:pt x="10" y="0"/>
                    <a:pt x="9" y="0"/>
                  </a:cubicBezTo>
                  <a:cubicBezTo>
                    <a:pt x="2" y="0"/>
                    <a:pt x="2" y="0"/>
                    <a:pt x="2" y="0"/>
                  </a:cubicBezTo>
                  <a:cubicBezTo>
                    <a:pt x="0" y="0"/>
                    <a:pt x="0" y="1"/>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3" name="ïṥḷïdè"/>
            <p:cNvSpPr/>
            <p:nvPr/>
          </p:nvSpPr>
          <p:spPr bwMode="auto">
            <a:xfrm>
              <a:off x="5172076" y="3335338"/>
              <a:ext cx="33338" cy="12700"/>
            </a:xfrm>
            <a:custGeom>
              <a:avLst/>
              <a:gdLst>
                <a:gd name="T0" fmla="*/ 2 w 11"/>
                <a:gd name="T1" fmla="*/ 4 h 4"/>
                <a:gd name="T2" fmla="*/ 9 w 11"/>
                <a:gd name="T3" fmla="*/ 4 h 4"/>
                <a:gd name="T4" fmla="*/ 11 w 11"/>
                <a:gd name="T5" fmla="*/ 2 h 4"/>
                <a:gd name="T6" fmla="*/ 9 w 11"/>
                <a:gd name="T7" fmla="*/ 0 h 4"/>
                <a:gd name="T8" fmla="*/ 2 w 11"/>
                <a:gd name="T9" fmla="*/ 0 h 4"/>
                <a:gd name="T10" fmla="*/ 0 w 11"/>
                <a:gd name="T11" fmla="*/ 2 h 4"/>
                <a:gd name="T12" fmla="*/ 2 w 11"/>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2" y="4"/>
                  </a:moveTo>
                  <a:cubicBezTo>
                    <a:pt x="9" y="4"/>
                    <a:pt x="9" y="4"/>
                    <a:pt x="9" y="4"/>
                  </a:cubicBezTo>
                  <a:cubicBezTo>
                    <a:pt x="10" y="4"/>
                    <a:pt x="11" y="3"/>
                    <a:pt x="11" y="2"/>
                  </a:cubicBezTo>
                  <a:cubicBezTo>
                    <a:pt x="11" y="1"/>
                    <a:pt x="10" y="0"/>
                    <a:pt x="9" y="0"/>
                  </a:cubicBezTo>
                  <a:cubicBezTo>
                    <a:pt x="2" y="0"/>
                    <a:pt x="2" y="0"/>
                    <a:pt x="2" y="0"/>
                  </a:cubicBezTo>
                  <a:cubicBezTo>
                    <a:pt x="0" y="0"/>
                    <a:pt x="0" y="1"/>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4" name="îṩlïďê"/>
            <p:cNvSpPr/>
            <p:nvPr/>
          </p:nvSpPr>
          <p:spPr bwMode="auto">
            <a:xfrm>
              <a:off x="5219701" y="3335338"/>
              <a:ext cx="36513" cy="12700"/>
            </a:xfrm>
            <a:custGeom>
              <a:avLst/>
              <a:gdLst>
                <a:gd name="T0" fmla="*/ 2 w 12"/>
                <a:gd name="T1" fmla="*/ 4 h 4"/>
                <a:gd name="T2" fmla="*/ 10 w 12"/>
                <a:gd name="T3" fmla="*/ 4 h 4"/>
                <a:gd name="T4" fmla="*/ 12 w 12"/>
                <a:gd name="T5" fmla="*/ 2 h 4"/>
                <a:gd name="T6" fmla="*/ 10 w 12"/>
                <a:gd name="T7" fmla="*/ 0 h 4"/>
                <a:gd name="T8" fmla="*/ 2 w 12"/>
                <a:gd name="T9" fmla="*/ 0 h 4"/>
                <a:gd name="T10" fmla="*/ 0 w 12"/>
                <a:gd name="T11" fmla="*/ 2 h 4"/>
                <a:gd name="T12" fmla="*/ 2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2" y="4"/>
                  </a:moveTo>
                  <a:cubicBezTo>
                    <a:pt x="10" y="4"/>
                    <a:pt x="10" y="4"/>
                    <a:pt x="10" y="4"/>
                  </a:cubicBezTo>
                  <a:cubicBezTo>
                    <a:pt x="11" y="4"/>
                    <a:pt x="12" y="3"/>
                    <a:pt x="12" y="2"/>
                  </a:cubicBezTo>
                  <a:cubicBezTo>
                    <a:pt x="12" y="1"/>
                    <a:pt x="11" y="0"/>
                    <a:pt x="10"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5" name="îşlíḑè"/>
            <p:cNvSpPr/>
            <p:nvPr/>
          </p:nvSpPr>
          <p:spPr bwMode="auto">
            <a:xfrm>
              <a:off x="5272088" y="3335338"/>
              <a:ext cx="34925" cy="12700"/>
            </a:xfrm>
            <a:custGeom>
              <a:avLst/>
              <a:gdLst>
                <a:gd name="T0" fmla="*/ 2 w 12"/>
                <a:gd name="T1" fmla="*/ 4 h 4"/>
                <a:gd name="T2" fmla="*/ 10 w 12"/>
                <a:gd name="T3" fmla="*/ 4 h 4"/>
                <a:gd name="T4" fmla="*/ 12 w 12"/>
                <a:gd name="T5" fmla="*/ 2 h 4"/>
                <a:gd name="T6" fmla="*/ 10 w 12"/>
                <a:gd name="T7" fmla="*/ 0 h 4"/>
                <a:gd name="T8" fmla="*/ 2 w 12"/>
                <a:gd name="T9" fmla="*/ 0 h 4"/>
                <a:gd name="T10" fmla="*/ 0 w 12"/>
                <a:gd name="T11" fmla="*/ 2 h 4"/>
                <a:gd name="T12" fmla="*/ 2 w 1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2" h="4">
                  <a:moveTo>
                    <a:pt x="2" y="4"/>
                  </a:moveTo>
                  <a:cubicBezTo>
                    <a:pt x="10" y="4"/>
                    <a:pt x="10" y="4"/>
                    <a:pt x="10" y="4"/>
                  </a:cubicBezTo>
                  <a:cubicBezTo>
                    <a:pt x="11" y="4"/>
                    <a:pt x="12" y="3"/>
                    <a:pt x="12" y="2"/>
                  </a:cubicBezTo>
                  <a:cubicBezTo>
                    <a:pt x="12" y="1"/>
                    <a:pt x="11" y="0"/>
                    <a:pt x="10"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6" name="îṩ1iḑe"/>
            <p:cNvSpPr/>
            <p:nvPr/>
          </p:nvSpPr>
          <p:spPr bwMode="auto">
            <a:xfrm>
              <a:off x="4686301" y="3443288"/>
              <a:ext cx="36513" cy="60325"/>
            </a:xfrm>
            <a:custGeom>
              <a:avLst/>
              <a:gdLst>
                <a:gd name="T0" fmla="*/ 9 w 12"/>
                <a:gd name="T1" fmla="*/ 0 h 20"/>
                <a:gd name="T2" fmla="*/ 1 w 12"/>
                <a:gd name="T3" fmla="*/ 8 h 20"/>
                <a:gd name="T4" fmla="*/ 1 w 12"/>
                <a:gd name="T5" fmla="*/ 11 h 20"/>
                <a:gd name="T6" fmla="*/ 8 w 12"/>
                <a:gd name="T7" fmla="*/ 19 h 20"/>
                <a:gd name="T8" fmla="*/ 11 w 12"/>
                <a:gd name="T9" fmla="*/ 19 h 20"/>
                <a:gd name="T10" fmla="*/ 11 w 12"/>
                <a:gd name="T11" fmla="*/ 16 h 20"/>
                <a:gd name="T12" fmla="*/ 5 w 12"/>
                <a:gd name="T13" fmla="*/ 10 h 20"/>
                <a:gd name="T14" fmla="*/ 12 w 12"/>
                <a:gd name="T15" fmla="*/ 3 h 20"/>
                <a:gd name="T16" fmla="*/ 12 w 12"/>
                <a:gd name="T17" fmla="*/ 0 h 20"/>
                <a:gd name="T18" fmla="*/ 9 w 12"/>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0">
                  <a:moveTo>
                    <a:pt x="9" y="0"/>
                  </a:moveTo>
                  <a:cubicBezTo>
                    <a:pt x="1" y="8"/>
                    <a:pt x="1" y="8"/>
                    <a:pt x="1" y="8"/>
                  </a:cubicBezTo>
                  <a:cubicBezTo>
                    <a:pt x="0" y="9"/>
                    <a:pt x="0" y="10"/>
                    <a:pt x="1" y="11"/>
                  </a:cubicBezTo>
                  <a:cubicBezTo>
                    <a:pt x="8" y="19"/>
                    <a:pt x="8" y="19"/>
                    <a:pt x="8" y="19"/>
                  </a:cubicBezTo>
                  <a:cubicBezTo>
                    <a:pt x="9" y="20"/>
                    <a:pt x="11" y="20"/>
                    <a:pt x="11" y="19"/>
                  </a:cubicBezTo>
                  <a:cubicBezTo>
                    <a:pt x="12" y="18"/>
                    <a:pt x="12" y="17"/>
                    <a:pt x="11" y="16"/>
                  </a:cubicBezTo>
                  <a:cubicBezTo>
                    <a:pt x="5" y="10"/>
                    <a:pt x="5" y="10"/>
                    <a:pt x="5" y="10"/>
                  </a:cubicBezTo>
                  <a:cubicBezTo>
                    <a:pt x="12" y="3"/>
                    <a:pt x="12" y="3"/>
                    <a:pt x="12" y="3"/>
                  </a:cubicBezTo>
                  <a:cubicBezTo>
                    <a:pt x="12" y="2"/>
                    <a:pt x="12" y="1"/>
                    <a:pt x="12" y="0"/>
                  </a:cubicBezTo>
                  <a:cubicBezTo>
                    <a:pt x="11" y="0"/>
                    <a:pt x="10" y="0"/>
                    <a:pt x="9" y="0"/>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7" name="iś1ïdè"/>
            <p:cNvSpPr/>
            <p:nvPr/>
          </p:nvSpPr>
          <p:spPr bwMode="auto">
            <a:xfrm>
              <a:off x="4711701" y="3443288"/>
              <a:ext cx="34925" cy="60325"/>
            </a:xfrm>
            <a:custGeom>
              <a:avLst/>
              <a:gdLst>
                <a:gd name="T0" fmla="*/ 9 w 12"/>
                <a:gd name="T1" fmla="*/ 0 h 20"/>
                <a:gd name="T2" fmla="*/ 1 w 12"/>
                <a:gd name="T3" fmla="*/ 8 h 20"/>
                <a:gd name="T4" fmla="*/ 1 w 12"/>
                <a:gd name="T5" fmla="*/ 11 h 20"/>
                <a:gd name="T6" fmla="*/ 8 w 12"/>
                <a:gd name="T7" fmla="*/ 19 h 20"/>
                <a:gd name="T8" fmla="*/ 11 w 12"/>
                <a:gd name="T9" fmla="*/ 19 h 20"/>
                <a:gd name="T10" fmla="*/ 11 w 12"/>
                <a:gd name="T11" fmla="*/ 16 h 20"/>
                <a:gd name="T12" fmla="*/ 5 w 12"/>
                <a:gd name="T13" fmla="*/ 10 h 20"/>
                <a:gd name="T14" fmla="*/ 12 w 12"/>
                <a:gd name="T15" fmla="*/ 3 h 20"/>
                <a:gd name="T16" fmla="*/ 12 w 12"/>
                <a:gd name="T17" fmla="*/ 0 h 20"/>
                <a:gd name="T18" fmla="*/ 9 w 12"/>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0">
                  <a:moveTo>
                    <a:pt x="9" y="0"/>
                  </a:moveTo>
                  <a:cubicBezTo>
                    <a:pt x="1" y="8"/>
                    <a:pt x="1" y="8"/>
                    <a:pt x="1" y="8"/>
                  </a:cubicBezTo>
                  <a:cubicBezTo>
                    <a:pt x="0" y="9"/>
                    <a:pt x="0" y="10"/>
                    <a:pt x="1" y="11"/>
                  </a:cubicBezTo>
                  <a:cubicBezTo>
                    <a:pt x="8" y="19"/>
                    <a:pt x="8" y="19"/>
                    <a:pt x="8" y="19"/>
                  </a:cubicBezTo>
                  <a:cubicBezTo>
                    <a:pt x="9" y="20"/>
                    <a:pt x="11" y="20"/>
                    <a:pt x="11" y="19"/>
                  </a:cubicBezTo>
                  <a:cubicBezTo>
                    <a:pt x="12" y="18"/>
                    <a:pt x="12" y="17"/>
                    <a:pt x="11" y="16"/>
                  </a:cubicBezTo>
                  <a:cubicBezTo>
                    <a:pt x="5" y="10"/>
                    <a:pt x="5" y="10"/>
                    <a:pt x="5" y="10"/>
                  </a:cubicBezTo>
                  <a:cubicBezTo>
                    <a:pt x="12" y="3"/>
                    <a:pt x="12" y="3"/>
                    <a:pt x="12" y="3"/>
                  </a:cubicBezTo>
                  <a:cubicBezTo>
                    <a:pt x="12" y="2"/>
                    <a:pt x="12" y="1"/>
                    <a:pt x="12" y="0"/>
                  </a:cubicBezTo>
                  <a:cubicBezTo>
                    <a:pt x="11" y="0"/>
                    <a:pt x="10" y="0"/>
                    <a:pt x="9" y="0"/>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8" name="ïṧļiḓé"/>
            <p:cNvSpPr/>
            <p:nvPr/>
          </p:nvSpPr>
          <p:spPr bwMode="auto">
            <a:xfrm>
              <a:off x="4795838" y="3443288"/>
              <a:ext cx="527050" cy="12700"/>
            </a:xfrm>
            <a:custGeom>
              <a:avLst/>
              <a:gdLst>
                <a:gd name="T0" fmla="*/ 2 w 175"/>
                <a:gd name="T1" fmla="*/ 4 h 4"/>
                <a:gd name="T2" fmla="*/ 173 w 175"/>
                <a:gd name="T3" fmla="*/ 4 h 4"/>
                <a:gd name="T4" fmla="*/ 175 w 175"/>
                <a:gd name="T5" fmla="*/ 2 h 4"/>
                <a:gd name="T6" fmla="*/ 173 w 175"/>
                <a:gd name="T7" fmla="*/ 0 h 4"/>
                <a:gd name="T8" fmla="*/ 2 w 175"/>
                <a:gd name="T9" fmla="*/ 0 h 4"/>
                <a:gd name="T10" fmla="*/ 0 w 175"/>
                <a:gd name="T11" fmla="*/ 2 h 4"/>
                <a:gd name="T12" fmla="*/ 2 w 17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75" h="4">
                  <a:moveTo>
                    <a:pt x="2" y="4"/>
                  </a:moveTo>
                  <a:cubicBezTo>
                    <a:pt x="173" y="4"/>
                    <a:pt x="173" y="4"/>
                    <a:pt x="173" y="4"/>
                  </a:cubicBezTo>
                  <a:cubicBezTo>
                    <a:pt x="174" y="4"/>
                    <a:pt x="175" y="3"/>
                    <a:pt x="175" y="2"/>
                  </a:cubicBezTo>
                  <a:cubicBezTo>
                    <a:pt x="175" y="1"/>
                    <a:pt x="174" y="0"/>
                    <a:pt x="173"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99" name="îṣḻîḓè"/>
            <p:cNvSpPr/>
            <p:nvPr/>
          </p:nvSpPr>
          <p:spPr bwMode="auto">
            <a:xfrm>
              <a:off x="4795838" y="3468688"/>
              <a:ext cx="325438" cy="11113"/>
            </a:xfrm>
            <a:custGeom>
              <a:avLst/>
              <a:gdLst>
                <a:gd name="T0" fmla="*/ 2 w 108"/>
                <a:gd name="T1" fmla="*/ 4 h 4"/>
                <a:gd name="T2" fmla="*/ 106 w 108"/>
                <a:gd name="T3" fmla="*/ 4 h 4"/>
                <a:gd name="T4" fmla="*/ 108 w 108"/>
                <a:gd name="T5" fmla="*/ 2 h 4"/>
                <a:gd name="T6" fmla="*/ 106 w 108"/>
                <a:gd name="T7" fmla="*/ 0 h 4"/>
                <a:gd name="T8" fmla="*/ 2 w 108"/>
                <a:gd name="T9" fmla="*/ 0 h 4"/>
                <a:gd name="T10" fmla="*/ 0 w 108"/>
                <a:gd name="T11" fmla="*/ 2 h 4"/>
                <a:gd name="T12" fmla="*/ 2 w 10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8" h="4">
                  <a:moveTo>
                    <a:pt x="2" y="4"/>
                  </a:moveTo>
                  <a:cubicBezTo>
                    <a:pt x="106" y="4"/>
                    <a:pt x="106" y="4"/>
                    <a:pt x="106" y="4"/>
                  </a:cubicBezTo>
                  <a:cubicBezTo>
                    <a:pt x="107" y="4"/>
                    <a:pt x="108" y="3"/>
                    <a:pt x="108" y="2"/>
                  </a:cubicBezTo>
                  <a:cubicBezTo>
                    <a:pt x="108" y="1"/>
                    <a:pt x="107" y="0"/>
                    <a:pt x="106"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0" name="íslîḋê"/>
            <p:cNvSpPr/>
            <p:nvPr/>
          </p:nvSpPr>
          <p:spPr bwMode="auto">
            <a:xfrm>
              <a:off x="4795838" y="3500438"/>
              <a:ext cx="325438" cy="12700"/>
            </a:xfrm>
            <a:custGeom>
              <a:avLst/>
              <a:gdLst>
                <a:gd name="T0" fmla="*/ 2 w 108"/>
                <a:gd name="T1" fmla="*/ 4 h 4"/>
                <a:gd name="T2" fmla="*/ 106 w 108"/>
                <a:gd name="T3" fmla="*/ 4 h 4"/>
                <a:gd name="T4" fmla="*/ 108 w 108"/>
                <a:gd name="T5" fmla="*/ 2 h 4"/>
                <a:gd name="T6" fmla="*/ 106 w 108"/>
                <a:gd name="T7" fmla="*/ 0 h 4"/>
                <a:gd name="T8" fmla="*/ 2 w 108"/>
                <a:gd name="T9" fmla="*/ 0 h 4"/>
                <a:gd name="T10" fmla="*/ 0 w 108"/>
                <a:gd name="T11" fmla="*/ 2 h 4"/>
                <a:gd name="T12" fmla="*/ 2 w 10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8" h="4">
                  <a:moveTo>
                    <a:pt x="2" y="4"/>
                  </a:moveTo>
                  <a:cubicBezTo>
                    <a:pt x="106" y="4"/>
                    <a:pt x="106" y="4"/>
                    <a:pt x="106" y="4"/>
                  </a:cubicBezTo>
                  <a:cubicBezTo>
                    <a:pt x="107" y="4"/>
                    <a:pt x="108" y="3"/>
                    <a:pt x="108" y="2"/>
                  </a:cubicBezTo>
                  <a:cubicBezTo>
                    <a:pt x="108" y="1"/>
                    <a:pt x="107" y="0"/>
                    <a:pt x="106"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1" name="í$ḻîḍé"/>
            <p:cNvSpPr/>
            <p:nvPr/>
          </p:nvSpPr>
          <p:spPr bwMode="auto">
            <a:xfrm>
              <a:off x="7207251" y="3344863"/>
              <a:ext cx="417513" cy="265113"/>
            </a:xfrm>
            <a:custGeom>
              <a:avLst/>
              <a:gdLst>
                <a:gd name="T0" fmla="*/ 139 w 139"/>
                <a:gd name="T1" fmla="*/ 0 h 88"/>
                <a:gd name="T2" fmla="*/ 0 w 139"/>
                <a:gd name="T3" fmla="*/ 0 h 88"/>
                <a:gd name="T4" fmla="*/ 0 w 139"/>
                <a:gd name="T5" fmla="*/ 7 h 88"/>
                <a:gd name="T6" fmla="*/ 68 w 139"/>
                <a:gd name="T7" fmla="*/ 7 h 88"/>
                <a:gd name="T8" fmla="*/ 68 w 139"/>
                <a:gd name="T9" fmla="*/ 57 h 88"/>
                <a:gd name="T10" fmla="*/ 0 w 139"/>
                <a:gd name="T11" fmla="*/ 57 h 88"/>
                <a:gd name="T12" fmla="*/ 0 w 139"/>
                <a:gd name="T13" fmla="*/ 70 h 88"/>
                <a:gd name="T14" fmla="*/ 0 w 139"/>
                <a:gd name="T15" fmla="*/ 88 h 88"/>
                <a:gd name="T16" fmla="*/ 109 w 139"/>
                <a:gd name="T17" fmla="*/ 88 h 88"/>
                <a:gd name="T18" fmla="*/ 139 w 139"/>
                <a:gd name="T19" fmla="*/ 58 h 88"/>
                <a:gd name="T20" fmla="*/ 139 w 139"/>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 h="88">
                  <a:moveTo>
                    <a:pt x="139" y="0"/>
                  </a:moveTo>
                  <a:cubicBezTo>
                    <a:pt x="0" y="0"/>
                    <a:pt x="0" y="0"/>
                    <a:pt x="0" y="0"/>
                  </a:cubicBezTo>
                  <a:cubicBezTo>
                    <a:pt x="0" y="7"/>
                    <a:pt x="0" y="7"/>
                    <a:pt x="0" y="7"/>
                  </a:cubicBezTo>
                  <a:cubicBezTo>
                    <a:pt x="68" y="7"/>
                    <a:pt x="68" y="7"/>
                    <a:pt x="68" y="7"/>
                  </a:cubicBezTo>
                  <a:cubicBezTo>
                    <a:pt x="68" y="57"/>
                    <a:pt x="68" y="57"/>
                    <a:pt x="68" y="57"/>
                  </a:cubicBezTo>
                  <a:cubicBezTo>
                    <a:pt x="0" y="57"/>
                    <a:pt x="0" y="57"/>
                    <a:pt x="0" y="57"/>
                  </a:cubicBezTo>
                  <a:cubicBezTo>
                    <a:pt x="0" y="70"/>
                    <a:pt x="0" y="70"/>
                    <a:pt x="0" y="70"/>
                  </a:cubicBezTo>
                  <a:cubicBezTo>
                    <a:pt x="0" y="88"/>
                    <a:pt x="0" y="88"/>
                    <a:pt x="0" y="88"/>
                  </a:cubicBezTo>
                  <a:cubicBezTo>
                    <a:pt x="109" y="88"/>
                    <a:pt x="109" y="88"/>
                    <a:pt x="109" y="88"/>
                  </a:cubicBezTo>
                  <a:cubicBezTo>
                    <a:pt x="126" y="88"/>
                    <a:pt x="139" y="75"/>
                    <a:pt x="139" y="58"/>
                  </a:cubicBezTo>
                  <a:cubicBezTo>
                    <a:pt x="139" y="0"/>
                    <a:pt x="139" y="0"/>
                    <a:pt x="139" y="0"/>
                  </a:cubicBezTo>
                </a:path>
              </a:pathLst>
            </a:custGeom>
            <a:solidFill>
              <a:srgbClr val="C2F4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2" name="iṣḻîḑê"/>
            <p:cNvSpPr/>
            <p:nvPr/>
          </p:nvSpPr>
          <p:spPr bwMode="auto">
            <a:xfrm>
              <a:off x="6953251" y="3556001"/>
              <a:ext cx="254000" cy="53975"/>
            </a:xfrm>
            <a:custGeom>
              <a:avLst/>
              <a:gdLst>
                <a:gd name="T0" fmla="*/ 84 w 84"/>
                <a:gd name="T1" fmla="*/ 0 h 18"/>
                <a:gd name="T2" fmla="*/ 13 w 84"/>
                <a:gd name="T3" fmla="*/ 0 h 18"/>
                <a:gd name="T4" fmla="*/ 13 w 84"/>
                <a:gd name="T5" fmla="*/ 4 h 18"/>
                <a:gd name="T6" fmla="*/ 8 w 84"/>
                <a:gd name="T7" fmla="*/ 8 h 18"/>
                <a:gd name="T8" fmla="*/ 4 w 84"/>
                <a:gd name="T9" fmla="*/ 4 h 18"/>
                <a:gd name="T10" fmla="*/ 4 w 84"/>
                <a:gd name="T11" fmla="*/ 0 h 18"/>
                <a:gd name="T12" fmla="*/ 0 w 84"/>
                <a:gd name="T13" fmla="*/ 0 h 18"/>
                <a:gd name="T14" fmla="*/ 28 w 84"/>
                <a:gd name="T15" fmla="*/ 18 h 18"/>
                <a:gd name="T16" fmla="*/ 84 w 84"/>
                <a:gd name="T17" fmla="*/ 18 h 18"/>
                <a:gd name="T18" fmla="*/ 84 w 84"/>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8">
                  <a:moveTo>
                    <a:pt x="84" y="0"/>
                  </a:moveTo>
                  <a:cubicBezTo>
                    <a:pt x="13" y="0"/>
                    <a:pt x="13" y="0"/>
                    <a:pt x="13" y="0"/>
                  </a:cubicBezTo>
                  <a:cubicBezTo>
                    <a:pt x="13" y="4"/>
                    <a:pt x="13" y="4"/>
                    <a:pt x="13" y="4"/>
                  </a:cubicBezTo>
                  <a:cubicBezTo>
                    <a:pt x="13" y="6"/>
                    <a:pt x="11" y="8"/>
                    <a:pt x="8" y="8"/>
                  </a:cubicBezTo>
                  <a:cubicBezTo>
                    <a:pt x="6" y="8"/>
                    <a:pt x="4" y="6"/>
                    <a:pt x="4" y="4"/>
                  </a:cubicBezTo>
                  <a:cubicBezTo>
                    <a:pt x="4" y="0"/>
                    <a:pt x="4" y="0"/>
                    <a:pt x="4" y="0"/>
                  </a:cubicBezTo>
                  <a:cubicBezTo>
                    <a:pt x="0" y="0"/>
                    <a:pt x="0" y="0"/>
                    <a:pt x="0" y="0"/>
                  </a:cubicBezTo>
                  <a:cubicBezTo>
                    <a:pt x="5" y="11"/>
                    <a:pt x="15" y="18"/>
                    <a:pt x="28" y="18"/>
                  </a:cubicBezTo>
                  <a:cubicBezTo>
                    <a:pt x="84" y="18"/>
                    <a:pt x="84" y="18"/>
                    <a:pt x="84" y="18"/>
                  </a:cubicBezTo>
                  <a:cubicBezTo>
                    <a:pt x="84" y="0"/>
                    <a:pt x="84" y="0"/>
                    <a:pt x="84" y="0"/>
                  </a:cubicBezTo>
                </a:path>
              </a:pathLst>
            </a:custGeom>
            <a:solidFill>
              <a:srgbClr val="2778C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3" name="íşľïďe"/>
            <p:cNvSpPr/>
            <p:nvPr/>
          </p:nvSpPr>
          <p:spPr bwMode="auto">
            <a:xfrm>
              <a:off x="6946901" y="3344863"/>
              <a:ext cx="260350" cy="211138"/>
            </a:xfrm>
            <a:custGeom>
              <a:avLst/>
              <a:gdLst>
                <a:gd name="T0" fmla="*/ 6 w 86"/>
                <a:gd name="T1" fmla="*/ 53 h 70"/>
                <a:gd name="T2" fmla="*/ 0 w 86"/>
                <a:gd name="T3" fmla="*/ 53 h 70"/>
                <a:gd name="T4" fmla="*/ 0 w 86"/>
                <a:gd name="T5" fmla="*/ 58 h 70"/>
                <a:gd name="T6" fmla="*/ 2 w 86"/>
                <a:gd name="T7" fmla="*/ 70 h 70"/>
                <a:gd name="T8" fmla="*/ 6 w 86"/>
                <a:gd name="T9" fmla="*/ 70 h 70"/>
                <a:gd name="T10" fmla="*/ 6 w 86"/>
                <a:gd name="T11" fmla="*/ 53 h 70"/>
                <a:gd name="T12" fmla="*/ 23 w 86"/>
                <a:gd name="T13" fmla="*/ 53 h 70"/>
                <a:gd name="T14" fmla="*/ 15 w 86"/>
                <a:gd name="T15" fmla="*/ 53 h 70"/>
                <a:gd name="T16" fmla="*/ 15 w 86"/>
                <a:gd name="T17" fmla="*/ 70 h 70"/>
                <a:gd name="T18" fmla="*/ 86 w 86"/>
                <a:gd name="T19" fmla="*/ 70 h 70"/>
                <a:gd name="T20" fmla="*/ 86 w 86"/>
                <a:gd name="T21" fmla="*/ 57 h 70"/>
                <a:gd name="T22" fmla="*/ 23 w 86"/>
                <a:gd name="T23" fmla="*/ 57 h 70"/>
                <a:gd name="T24" fmla="*/ 23 w 86"/>
                <a:gd name="T25" fmla="*/ 53 h 70"/>
                <a:gd name="T26" fmla="*/ 86 w 86"/>
                <a:gd name="T27" fmla="*/ 0 h 70"/>
                <a:gd name="T28" fmla="*/ 58 w 86"/>
                <a:gd name="T29" fmla="*/ 0 h 70"/>
                <a:gd name="T30" fmla="*/ 58 w 86"/>
                <a:gd name="T31" fmla="*/ 7 h 70"/>
                <a:gd name="T32" fmla="*/ 86 w 86"/>
                <a:gd name="T33" fmla="*/ 7 h 70"/>
                <a:gd name="T34" fmla="*/ 86 w 86"/>
                <a:gd name="T3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70">
                  <a:moveTo>
                    <a:pt x="6" y="53"/>
                  </a:moveTo>
                  <a:cubicBezTo>
                    <a:pt x="0" y="53"/>
                    <a:pt x="0" y="53"/>
                    <a:pt x="0" y="53"/>
                  </a:cubicBezTo>
                  <a:cubicBezTo>
                    <a:pt x="0" y="58"/>
                    <a:pt x="0" y="58"/>
                    <a:pt x="0" y="58"/>
                  </a:cubicBezTo>
                  <a:cubicBezTo>
                    <a:pt x="0" y="62"/>
                    <a:pt x="1" y="66"/>
                    <a:pt x="2" y="70"/>
                  </a:cubicBezTo>
                  <a:cubicBezTo>
                    <a:pt x="6" y="70"/>
                    <a:pt x="6" y="70"/>
                    <a:pt x="6" y="70"/>
                  </a:cubicBezTo>
                  <a:cubicBezTo>
                    <a:pt x="6" y="53"/>
                    <a:pt x="6" y="53"/>
                    <a:pt x="6" y="53"/>
                  </a:cubicBezTo>
                  <a:moveTo>
                    <a:pt x="23" y="53"/>
                  </a:moveTo>
                  <a:cubicBezTo>
                    <a:pt x="15" y="53"/>
                    <a:pt x="15" y="53"/>
                    <a:pt x="15" y="53"/>
                  </a:cubicBezTo>
                  <a:cubicBezTo>
                    <a:pt x="15" y="70"/>
                    <a:pt x="15" y="70"/>
                    <a:pt x="15" y="70"/>
                  </a:cubicBezTo>
                  <a:cubicBezTo>
                    <a:pt x="86" y="70"/>
                    <a:pt x="86" y="70"/>
                    <a:pt x="86" y="70"/>
                  </a:cubicBezTo>
                  <a:cubicBezTo>
                    <a:pt x="86" y="57"/>
                    <a:pt x="86" y="57"/>
                    <a:pt x="86" y="57"/>
                  </a:cubicBezTo>
                  <a:cubicBezTo>
                    <a:pt x="23" y="57"/>
                    <a:pt x="23" y="57"/>
                    <a:pt x="23" y="57"/>
                  </a:cubicBezTo>
                  <a:cubicBezTo>
                    <a:pt x="23" y="53"/>
                    <a:pt x="23" y="53"/>
                    <a:pt x="23" y="53"/>
                  </a:cubicBezTo>
                  <a:moveTo>
                    <a:pt x="86" y="0"/>
                  </a:moveTo>
                  <a:cubicBezTo>
                    <a:pt x="58" y="0"/>
                    <a:pt x="58" y="0"/>
                    <a:pt x="58" y="0"/>
                  </a:cubicBezTo>
                  <a:cubicBezTo>
                    <a:pt x="58" y="7"/>
                    <a:pt x="58" y="7"/>
                    <a:pt x="58" y="7"/>
                  </a:cubicBezTo>
                  <a:cubicBezTo>
                    <a:pt x="86" y="7"/>
                    <a:pt x="86" y="7"/>
                    <a:pt x="86" y="7"/>
                  </a:cubicBezTo>
                  <a:cubicBezTo>
                    <a:pt x="86" y="0"/>
                    <a:pt x="86" y="0"/>
                    <a:pt x="86" y="0"/>
                  </a:cubicBezTo>
                </a:path>
              </a:pathLst>
            </a:custGeom>
            <a:solidFill>
              <a:srgbClr val="2790D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4" name="íṥlîḓê"/>
            <p:cNvSpPr/>
            <p:nvPr/>
          </p:nvSpPr>
          <p:spPr bwMode="auto">
            <a:xfrm>
              <a:off x="6946901" y="3267076"/>
              <a:ext cx="174625" cy="236538"/>
            </a:xfrm>
            <a:custGeom>
              <a:avLst/>
              <a:gdLst>
                <a:gd name="T0" fmla="*/ 0 w 58"/>
                <a:gd name="T1" fmla="*/ 0 h 79"/>
                <a:gd name="T2" fmla="*/ 0 w 58"/>
                <a:gd name="T3" fmla="*/ 0 h 79"/>
                <a:gd name="T4" fmla="*/ 0 w 58"/>
                <a:gd name="T5" fmla="*/ 79 h 79"/>
                <a:gd name="T6" fmla="*/ 6 w 58"/>
                <a:gd name="T7" fmla="*/ 79 h 79"/>
                <a:gd name="T8" fmla="*/ 6 w 58"/>
                <a:gd name="T9" fmla="*/ 34 h 79"/>
                <a:gd name="T10" fmla="*/ 10 w 58"/>
                <a:gd name="T11" fmla="*/ 30 h 79"/>
                <a:gd name="T12" fmla="*/ 15 w 58"/>
                <a:gd name="T13" fmla="*/ 34 h 79"/>
                <a:gd name="T14" fmla="*/ 15 w 58"/>
                <a:gd name="T15" fmla="*/ 79 h 79"/>
                <a:gd name="T16" fmla="*/ 23 w 58"/>
                <a:gd name="T17" fmla="*/ 79 h 79"/>
                <a:gd name="T18" fmla="*/ 23 w 58"/>
                <a:gd name="T19" fmla="*/ 33 h 79"/>
                <a:gd name="T20" fmla="*/ 58 w 58"/>
                <a:gd name="T21" fmla="*/ 33 h 79"/>
                <a:gd name="T22" fmla="*/ 58 w 58"/>
                <a:gd name="T23" fmla="*/ 26 h 79"/>
                <a:gd name="T24" fmla="*/ 0 w 58"/>
                <a:gd name="T25" fmla="*/ 26 h 79"/>
                <a:gd name="T26" fmla="*/ 0 w 58"/>
                <a:gd name="T2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79">
                  <a:moveTo>
                    <a:pt x="0" y="0"/>
                  </a:moveTo>
                  <a:cubicBezTo>
                    <a:pt x="0" y="0"/>
                    <a:pt x="0" y="0"/>
                    <a:pt x="0" y="0"/>
                  </a:cubicBezTo>
                  <a:cubicBezTo>
                    <a:pt x="0" y="79"/>
                    <a:pt x="0" y="79"/>
                    <a:pt x="0" y="79"/>
                  </a:cubicBezTo>
                  <a:cubicBezTo>
                    <a:pt x="6" y="79"/>
                    <a:pt x="6" y="79"/>
                    <a:pt x="6" y="79"/>
                  </a:cubicBezTo>
                  <a:cubicBezTo>
                    <a:pt x="6" y="34"/>
                    <a:pt x="6" y="34"/>
                    <a:pt x="6" y="34"/>
                  </a:cubicBezTo>
                  <a:cubicBezTo>
                    <a:pt x="6" y="32"/>
                    <a:pt x="8" y="30"/>
                    <a:pt x="10" y="30"/>
                  </a:cubicBezTo>
                  <a:cubicBezTo>
                    <a:pt x="13" y="30"/>
                    <a:pt x="15" y="32"/>
                    <a:pt x="15" y="34"/>
                  </a:cubicBezTo>
                  <a:cubicBezTo>
                    <a:pt x="15" y="79"/>
                    <a:pt x="15" y="79"/>
                    <a:pt x="15" y="79"/>
                  </a:cubicBezTo>
                  <a:cubicBezTo>
                    <a:pt x="23" y="79"/>
                    <a:pt x="23" y="79"/>
                    <a:pt x="23" y="79"/>
                  </a:cubicBezTo>
                  <a:cubicBezTo>
                    <a:pt x="23" y="33"/>
                    <a:pt x="23" y="33"/>
                    <a:pt x="23" y="33"/>
                  </a:cubicBezTo>
                  <a:cubicBezTo>
                    <a:pt x="58" y="33"/>
                    <a:pt x="58" y="33"/>
                    <a:pt x="58" y="33"/>
                  </a:cubicBezTo>
                  <a:cubicBezTo>
                    <a:pt x="58" y="26"/>
                    <a:pt x="58" y="26"/>
                    <a:pt x="58" y="26"/>
                  </a:cubicBezTo>
                  <a:cubicBezTo>
                    <a:pt x="0" y="26"/>
                    <a:pt x="0" y="26"/>
                    <a:pt x="0" y="26"/>
                  </a:cubicBezTo>
                  <a:cubicBezTo>
                    <a:pt x="0" y="0"/>
                    <a:pt x="0" y="0"/>
                    <a:pt x="0" y="0"/>
                  </a:cubicBezTo>
                </a:path>
              </a:pathLst>
            </a:custGeom>
            <a:solidFill>
              <a:srgbClr val="1E48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5" name="ísḷîďè"/>
            <p:cNvSpPr/>
            <p:nvPr/>
          </p:nvSpPr>
          <p:spPr bwMode="auto">
            <a:xfrm>
              <a:off x="7207251" y="3365501"/>
              <a:ext cx="204788" cy="150813"/>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6" name="ïṣḻíḋê"/>
            <p:cNvSpPr/>
            <p:nvPr/>
          </p:nvSpPr>
          <p:spPr bwMode="auto">
            <a:xfrm>
              <a:off x="7207251" y="3365501"/>
              <a:ext cx="204788"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7" name="íśľïḋe"/>
            <p:cNvSpPr/>
            <p:nvPr/>
          </p:nvSpPr>
          <p:spPr bwMode="auto">
            <a:xfrm>
              <a:off x="7016751" y="3365501"/>
              <a:ext cx="190500" cy="150813"/>
            </a:xfrm>
            <a:custGeom>
              <a:avLst/>
              <a:gdLst>
                <a:gd name="T0" fmla="*/ 120 w 120"/>
                <a:gd name="T1" fmla="*/ 0 h 95"/>
                <a:gd name="T2" fmla="*/ 66 w 120"/>
                <a:gd name="T3" fmla="*/ 0 h 95"/>
                <a:gd name="T4" fmla="*/ 66 w 120"/>
                <a:gd name="T5" fmla="*/ 87 h 95"/>
                <a:gd name="T6" fmla="*/ 0 w 120"/>
                <a:gd name="T7" fmla="*/ 87 h 95"/>
                <a:gd name="T8" fmla="*/ 0 w 120"/>
                <a:gd name="T9" fmla="*/ 95 h 95"/>
                <a:gd name="T10" fmla="*/ 120 w 120"/>
                <a:gd name="T11" fmla="*/ 95 h 95"/>
                <a:gd name="T12" fmla="*/ 120 w 120"/>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20" h="95">
                  <a:moveTo>
                    <a:pt x="120" y="0"/>
                  </a:moveTo>
                  <a:lnTo>
                    <a:pt x="66" y="0"/>
                  </a:lnTo>
                  <a:lnTo>
                    <a:pt x="66" y="87"/>
                  </a:lnTo>
                  <a:lnTo>
                    <a:pt x="0" y="87"/>
                  </a:lnTo>
                  <a:lnTo>
                    <a:pt x="0" y="95"/>
                  </a:lnTo>
                  <a:lnTo>
                    <a:pt x="120" y="95"/>
                  </a:lnTo>
                  <a:lnTo>
                    <a:pt x="120" y="0"/>
                  </a:lnTo>
                  <a:close/>
                </a:path>
              </a:pathLst>
            </a:custGeom>
            <a:solidFill>
              <a:srgbClr val="2BA7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8" name="îş1iḋê"/>
            <p:cNvSpPr/>
            <p:nvPr/>
          </p:nvSpPr>
          <p:spPr bwMode="auto">
            <a:xfrm>
              <a:off x="7016751" y="3365501"/>
              <a:ext cx="190500" cy="150813"/>
            </a:xfrm>
            <a:custGeom>
              <a:avLst/>
              <a:gdLst>
                <a:gd name="T0" fmla="*/ 120 w 120"/>
                <a:gd name="T1" fmla="*/ 0 h 95"/>
                <a:gd name="T2" fmla="*/ 66 w 120"/>
                <a:gd name="T3" fmla="*/ 0 h 95"/>
                <a:gd name="T4" fmla="*/ 66 w 120"/>
                <a:gd name="T5" fmla="*/ 87 h 95"/>
                <a:gd name="T6" fmla="*/ 0 w 120"/>
                <a:gd name="T7" fmla="*/ 87 h 95"/>
                <a:gd name="T8" fmla="*/ 0 w 120"/>
                <a:gd name="T9" fmla="*/ 95 h 95"/>
                <a:gd name="T10" fmla="*/ 120 w 120"/>
                <a:gd name="T11" fmla="*/ 95 h 95"/>
                <a:gd name="T12" fmla="*/ 120 w 120"/>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120" h="95">
                  <a:moveTo>
                    <a:pt x="120" y="0"/>
                  </a:moveTo>
                  <a:lnTo>
                    <a:pt x="66" y="0"/>
                  </a:lnTo>
                  <a:lnTo>
                    <a:pt x="66" y="87"/>
                  </a:lnTo>
                  <a:lnTo>
                    <a:pt x="0" y="87"/>
                  </a:lnTo>
                  <a:lnTo>
                    <a:pt x="0" y="95"/>
                  </a:lnTo>
                  <a:lnTo>
                    <a:pt x="120" y="95"/>
                  </a:lnTo>
                  <a:lnTo>
                    <a:pt x="1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09" name="iṡlidê"/>
            <p:cNvSpPr/>
            <p:nvPr/>
          </p:nvSpPr>
          <p:spPr bwMode="auto">
            <a:xfrm>
              <a:off x="7016751" y="3365501"/>
              <a:ext cx="104775" cy="138113"/>
            </a:xfrm>
            <a:prstGeom prst="rect">
              <a:avLst/>
            </a:prstGeom>
            <a:solidFill>
              <a:srgbClr val="25758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0" name="îşľïḋe"/>
            <p:cNvSpPr/>
            <p:nvPr/>
          </p:nvSpPr>
          <p:spPr bwMode="auto">
            <a:xfrm>
              <a:off x="7016751" y="3365501"/>
              <a:ext cx="10477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1" name="ïṥḷíďê"/>
            <p:cNvSpPr/>
            <p:nvPr/>
          </p:nvSpPr>
          <p:spPr bwMode="auto">
            <a:xfrm>
              <a:off x="7207251" y="3267076"/>
              <a:ext cx="417513" cy="77788"/>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2" name="ïşḷîḍé"/>
            <p:cNvSpPr/>
            <p:nvPr/>
          </p:nvSpPr>
          <p:spPr bwMode="auto">
            <a:xfrm>
              <a:off x="7207251" y="3267076"/>
              <a:ext cx="417513"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3" name="îṣľiḓê"/>
            <p:cNvSpPr/>
            <p:nvPr/>
          </p:nvSpPr>
          <p:spPr bwMode="auto">
            <a:xfrm>
              <a:off x="7121526" y="3267076"/>
              <a:ext cx="85725" cy="77788"/>
            </a:xfrm>
            <a:prstGeom prst="rect">
              <a:avLst/>
            </a:prstGeom>
            <a:solidFill>
              <a:srgbClr val="2BA7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4" name="ïśḻïḍé"/>
            <p:cNvSpPr/>
            <p:nvPr/>
          </p:nvSpPr>
          <p:spPr bwMode="auto">
            <a:xfrm>
              <a:off x="7121526" y="3267076"/>
              <a:ext cx="85725" cy="7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5" name="iṥľiḓè"/>
            <p:cNvSpPr/>
            <p:nvPr/>
          </p:nvSpPr>
          <p:spPr bwMode="auto">
            <a:xfrm>
              <a:off x="6946901" y="3267076"/>
              <a:ext cx="174625" cy="77788"/>
            </a:xfrm>
            <a:custGeom>
              <a:avLst/>
              <a:gdLst>
                <a:gd name="T0" fmla="*/ 10 w 58"/>
                <a:gd name="T1" fmla="*/ 18 h 26"/>
                <a:gd name="T2" fmla="*/ 10 w 58"/>
                <a:gd name="T3" fmla="*/ 18 h 26"/>
                <a:gd name="T4" fmla="*/ 10 w 58"/>
                <a:gd name="T5" fmla="*/ 18 h 26"/>
                <a:gd name="T6" fmla="*/ 10 w 58"/>
                <a:gd name="T7" fmla="*/ 18 h 26"/>
                <a:gd name="T8" fmla="*/ 11 w 58"/>
                <a:gd name="T9" fmla="*/ 18 h 26"/>
                <a:gd name="T10" fmla="*/ 11 w 58"/>
                <a:gd name="T11" fmla="*/ 18 h 26"/>
                <a:gd name="T12" fmla="*/ 11 w 58"/>
                <a:gd name="T13" fmla="*/ 18 h 26"/>
                <a:gd name="T14" fmla="*/ 11 w 58"/>
                <a:gd name="T15" fmla="*/ 18 h 26"/>
                <a:gd name="T16" fmla="*/ 11 w 58"/>
                <a:gd name="T17" fmla="*/ 18 h 26"/>
                <a:gd name="T18" fmla="*/ 11 w 58"/>
                <a:gd name="T19" fmla="*/ 18 h 26"/>
                <a:gd name="T20" fmla="*/ 11 w 58"/>
                <a:gd name="T21" fmla="*/ 18 h 26"/>
                <a:gd name="T22" fmla="*/ 11 w 58"/>
                <a:gd name="T23" fmla="*/ 18 h 26"/>
                <a:gd name="T24" fmla="*/ 11 w 58"/>
                <a:gd name="T25" fmla="*/ 18 h 26"/>
                <a:gd name="T26" fmla="*/ 11 w 58"/>
                <a:gd name="T27" fmla="*/ 18 h 26"/>
                <a:gd name="T28" fmla="*/ 11 w 58"/>
                <a:gd name="T29" fmla="*/ 18 h 26"/>
                <a:gd name="T30" fmla="*/ 11 w 58"/>
                <a:gd name="T31" fmla="*/ 18 h 26"/>
                <a:gd name="T32" fmla="*/ 11 w 58"/>
                <a:gd name="T33" fmla="*/ 18 h 26"/>
                <a:gd name="T34" fmla="*/ 11 w 58"/>
                <a:gd name="T35" fmla="*/ 18 h 26"/>
                <a:gd name="T36" fmla="*/ 11 w 58"/>
                <a:gd name="T37" fmla="*/ 18 h 26"/>
                <a:gd name="T38" fmla="*/ 11 w 58"/>
                <a:gd name="T39" fmla="*/ 18 h 26"/>
                <a:gd name="T40" fmla="*/ 11 w 58"/>
                <a:gd name="T41" fmla="*/ 18 h 26"/>
                <a:gd name="T42" fmla="*/ 11 w 58"/>
                <a:gd name="T43" fmla="*/ 18 h 26"/>
                <a:gd name="T44" fmla="*/ 11 w 58"/>
                <a:gd name="T45" fmla="*/ 18 h 26"/>
                <a:gd name="T46" fmla="*/ 11 w 58"/>
                <a:gd name="T47" fmla="*/ 18 h 26"/>
                <a:gd name="T48" fmla="*/ 11 w 58"/>
                <a:gd name="T49" fmla="*/ 18 h 26"/>
                <a:gd name="T50" fmla="*/ 12 w 58"/>
                <a:gd name="T51" fmla="*/ 18 h 26"/>
                <a:gd name="T52" fmla="*/ 12 w 58"/>
                <a:gd name="T53" fmla="*/ 18 h 26"/>
                <a:gd name="T54" fmla="*/ 12 w 58"/>
                <a:gd name="T55" fmla="*/ 18 h 26"/>
                <a:gd name="T56" fmla="*/ 12 w 58"/>
                <a:gd name="T57" fmla="*/ 18 h 26"/>
                <a:gd name="T58" fmla="*/ 12 w 58"/>
                <a:gd name="T59" fmla="*/ 18 h 26"/>
                <a:gd name="T60" fmla="*/ 12 w 58"/>
                <a:gd name="T61" fmla="*/ 18 h 26"/>
                <a:gd name="T62" fmla="*/ 12 w 58"/>
                <a:gd name="T63" fmla="*/ 18 h 26"/>
                <a:gd name="T64" fmla="*/ 12 w 58"/>
                <a:gd name="T65" fmla="*/ 18 h 26"/>
                <a:gd name="T66" fmla="*/ 12 w 58"/>
                <a:gd name="T67" fmla="*/ 18 h 26"/>
                <a:gd name="T68" fmla="*/ 5 w 58"/>
                <a:gd name="T69" fmla="*/ 13 h 26"/>
                <a:gd name="T70" fmla="*/ 10 w 58"/>
                <a:gd name="T71" fmla="*/ 7 h 26"/>
                <a:gd name="T72" fmla="*/ 16 w 58"/>
                <a:gd name="T73" fmla="*/ 13 h 26"/>
                <a:gd name="T74" fmla="*/ 10 w 58"/>
                <a:gd name="T75" fmla="*/ 18 h 26"/>
                <a:gd name="T76" fmla="*/ 5 w 58"/>
                <a:gd name="T77" fmla="*/ 13 h 26"/>
                <a:gd name="T78" fmla="*/ 18 w 58"/>
                <a:gd name="T79" fmla="*/ 12 h 26"/>
                <a:gd name="T80" fmla="*/ 29 w 58"/>
                <a:gd name="T81" fmla="*/ 12 h 26"/>
                <a:gd name="T82" fmla="*/ 36 w 58"/>
                <a:gd name="T83" fmla="*/ 18 h 26"/>
                <a:gd name="T84" fmla="*/ 36 w 58"/>
                <a:gd name="T85" fmla="*/ 7 h 26"/>
                <a:gd name="T86" fmla="*/ 36 w 58"/>
                <a:gd name="T87" fmla="*/ 18 h 26"/>
                <a:gd name="T88" fmla="*/ 0 w 58"/>
                <a:gd name="T89" fmla="*/ 0 h 26"/>
                <a:gd name="T90" fmla="*/ 58 w 58"/>
                <a:gd name="T91" fmla="*/ 26 h 26"/>
                <a:gd name="T92" fmla="*/ 0 w 58"/>
                <a:gd name="T93" fmla="*/ 26 h 26"/>
                <a:gd name="T94" fmla="*/ 58 w 58"/>
                <a:gd name="T9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8" h="26">
                  <a:moveTo>
                    <a:pt x="10" y="18"/>
                  </a:moveTo>
                  <a:cubicBezTo>
                    <a:pt x="10" y="18"/>
                    <a:pt x="10" y="18"/>
                    <a:pt x="10" y="18"/>
                  </a:cubicBezTo>
                  <a:cubicBezTo>
                    <a:pt x="10" y="18"/>
                    <a:pt x="10" y="18"/>
                    <a:pt x="10" y="18"/>
                  </a:cubicBezTo>
                  <a:moveTo>
                    <a:pt x="10" y="18"/>
                  </a:moveTo>
                  <a:cubicBezTo>
                    <a:pt x="10" y="18"/>
                    <a:pt x="10" y="18"/>
                    <a:pt x="10" y="18"/>
                  </a:cubicBezTo>
                  <a:cubicBezTo>
                    <a:pt x="10" y="18"/>
                    <a:pt x="10" y="18"/>
                    <a:pt x="10" y="18"/>
                  </a:cubicBezTo>
                  <a:moveTo>
                    <a:pt x="11" y="18"/>
                  </a:moveTo>
                  <a:cubicBezTo>
                    <a:pt x="11" y="18"/>
                    <a:pt x="11" y="18"/>
                    <a:pt x="10"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1" y="18"/>
                  </a:moveTo>
                  <a:cubicBezTo>
                    <a:pt x="11" y="18"/>
                    <a:pt x="11" y="18"/>
                    <a:pt x="11" y="18"/>
                  </a:cubicBezTo>
                  <a:cubicBezTo>
                    <a:pt x="11" y="18"/>
                    <a:pt x="11" y="18"/>
                    <a:pt x="11" y="18"/>
                  </a:cubicBezTo>
                  <a:moveTo>
                    <a:pt x="12" y="18"/>
                  </a:moveTo>
                  <a:cubicBezTo>
                    <a:pt x="12" y="18"/>
                    <a:pt x="12" y="18"/>
                    <a:pt x="11" y="18"/>
                  </a:cubicBezTo>
                  <a:cubicBezTo>
                    <a:pt x="12" y="18"/>
                    <a:pt x="12" y="18"/>
                    <a:pt x="12" y="18"/>
                  </a:cubicBezTo>
                  <a:moveTo>
                    <a:pt x="12" y="18"/>
                  </a:moveTo>
                  <a:cubicBezTo>
                    <a:pt x="12" y="18"/>
                    <a:pt x="12" y="18"/>
                    <a:pt x="12" y="18"/>
                  </a:cubicBezTo>
                  <a:cubicBezTo>
                    <a:pt x="12" y="18"/>
                    <a:pt x="12" y="18"/>
                    <a:pt x="12" y="18"/>
                  </a:cubicBezTo>
                  <a:moveTo>
                    <a:pt x="12" y="18"/>
                  </a:moveTo>
                  <a:cubicBezTo>
                    <a:pt x="12" y="18"/>
                    <a:pt x="12" y="18"/>
                    <a:pt x="12" y="18"/>
                  </a:cubicBezTo>
                  <a:cubicBezTo>
                    <a:pt x="12" y="18"/>
                    <a:pt x="12" y="18"/>
                    <a:pt x="12" y="18"/>
                  </a:cubicBezTo>
                  <a:moveTo>
                    <a:pt x="12" y="18"/>
                  </a:moveTo>
                  <a:cubicBezTo>
                    <a:pt x="12" y="18"/>
                    <a:pt x="12" y="18"/>
                    <a:pt x="12" y="18"/>
                  </a:cubicBezTo>
                  <a:cubicBezTo>
                    <a:pt x="12" y="18"/>
                    <a:pt x="12" y="18"/>
                    <a:pt x="12" y="18"/>
                  </a:cubicBezTo>
                  <a:moveTo>
                    <a:pt x="12" y="18"/>
                  </a:moveTo>
                  <a:cubicBezTo>
                    <a:pt x="12" y="18"/>
                    <a:pt x="12" y="18"/>
                    <a:pt x="12" y="18"/>
                  </a:cubicBezTo>
                  <a:cubicBezTo>
                    <a:pt x="12" y="18"/>
                    <a:pt x="12" y="18"/>
                    <a:pt x="12" y="18"/>
                  </a:cubicBezTo>
                  <a:moveTo>
                    <a:pt x="12" y="18"/>
                  </a:moveTo>
                  <a:cubicBezTo>
                    <a:pt x="12" y="18"/>
                    <a:pt x="12" y="18"/>
                    <a:pt x="12" y="18"/>
                  </a:cubicBezTo>
                  <a:cubicBezTo>
                    <a:pt x="12" y="18"/>
                    <a:pt x="12" y="18"/>
                    <a:pt x="12" y="18"/>
                  </a:cubicBezTo>
                  <a:moveTo>
                    <a:pt x="5" y="13"/>
                  </a:moveTo>
                  <a:cubicBezTo>
                    <a:pt x="5" y="13"/>
                    <a:pt x="5" y="12"/>
                    <a:pt x="5" y="12"/>
                  </a:cubicBezTo>
                  <a:cubicBezTo>
                    <a:pt x="5" y="9"/>
                    <a:pt x="7" y="7"/>
                    <a:pt x="10" y="7"/>
                  </a:cubicBezTo>
                  <a:cubicBezTo>
                    <a:pt x="13" y="7"/>
                    <a:pt x="16" y="9"/>
                    <a:pt x="16" y="12"/>
                  </a:cubicBezTo>
                  <a:cubicBezTo>
                    <a:pt x="16" y="12"/>
                    <a:pt x="16" y="13"/>
                    <a:pt x="16" y="13"/>
                  </a:cubicBezTo>
                  <a:cubicBezTo>
                    <a:pt x="16" y="13"/>
                    <a:pt x="16" y="13"/>
                    <a:pt x="16" y="13"/>
                  </a:cubicBezTo>
                  <a:cubicBezTo>
                    <a:pt x="16" y="16"/>
                    <a:pt x="13" y="18"/>
                    <a:pt x="10" y="18"/>
                  </a:cubicBezTo>
                  <a:cubicBezTo>
                    <a:pt x="7" y="18"/>
                    <a:pt x="5" y="16"/>
                    <a:pt x="5" y="13"/>
                  </a:cubicBezTo>
                  <a:cubicBezTo>
                    <a:pt x="5" y="13"/>
                    <a:pt x="5" y="13"/>
                    <a:pt x="5" y="13"/>
                  </a:cubicBezTo>
                  <a:moveTo>
                    <a:pt x="23" y="18"/>
                  </a:moveTo>
                  <a:cubicBezTo>
                    <a:pt x="20" y="18"/>
                    <a:pt x="18" y="15"/>
                    <a:pt x="18" y="12"/>
                  </a:cubicBezTo>
                  <a:cubicBezTo>
                    <a:pt x="18" y="9"/>
                    <a:pt x="20" y="7"/>
                    <a:pt x="23" y="7"/>
                  </a:cubicBezTo>
                  <a:cubicBezTo>
                    <a:pt x="26" y="7"/>
                    <a:pt x="29" y="9"/>
                    <a:pt x="29" y="12"/>
                  </a:cubicBezTo>
                  <a:cubicBezTo>
                    <a:pt x="29" y="15"/>
                    <a:pt x="26" y="18"/>
                    <a:pt x="23" y="18"/>
                  </a:cubicBezTo>
                  <a:moveTo>
                    <a:pt x="36" y="18"/>
                  </a:moveTo>
                  <a:cubicBezTo>
                    <a:pt x="33" y="18"/>
                    <a:pt x="30" y="15"/>
                    <a:pt x="30" y="12"/>
                  </a:cubicBezTo>
                  <a:cubicBezTo>
                    <a:pt x="30" y="9"/>
                    <a:pt x="33" y="7"/>
                    <a:pt x="36" y="7"/>
                  </a:cubicBezTo>
                  <a:cubicBezTo>
                    <a:pt x="39" y="7"/>
                    <a:pt x="41" y="9"/>
                    <a:pt x="41" y="12"/>
                  </a:cubicBezTo>
                  <a:cubicBezTo>
                    <a:pt x="41" y="15"/>
                    <a:pt x="39" y="18"/>
                    <a:pt x="36" y="18"/>
                  </a:cubicBezTo>
                  <a:moveTo>
                    <a:pt x="58" y="0"/>
                  </a:moveTo>
                  <a:cubicBezTo>
                    <a:pt x="0" y="0"/>
                    <a:pt x="0" y="0"/>
                    <a:pt x="0" y="0"/>
                  </a:cubicBezTo>
                  <a:cubicBezTo>
                    <a:pt x="0" y="26"/>
                    <a:pt x="0" y="26"/>
                    <a:pt x="0" y="26"/>
                  </a:cubicBezTo>
                  <a:cubicBezTo>
                    <a:pt x="58" y="26"/>
                    <a:pt x="58" y="26"/>
                    <a:pt x="58" y="26"/>
                  </a:cubicBezTo>
                  <a:cubicBezTo>
                    <a:pt x="0" y="26"/>
                    <a:pt x="0" y="26"/>
                    <a:pt x="0" y="26"/>
                  </a:cubicBezTo>
                  <a:cubicBezTo>
                    <a:pt x="0" y="26"/>
                    <a:pt x="0" y="26"/>
                    <a:pt x="0" y="26"/>
                  </a:cubicBezTo>
                  <a:cubicBezTo>
                    <a:pt x="58" y="26"/>
                    <a:pt x="58" y="26"/>
                    <a:pt x="58" y="26"/>
                  </a:cubicBezTo>
                  <a:cubicBezTo>
                    <a:pt x="58" y="0"/>
                    <a:pt x="58" y="0"/>
                    <a:pt x="58" y="0"/>
                  </a:cubicBezTo>
                </a:path>
              </a:pathLst>
            </a:custGeom>
            <a:solidFill>
              <a:srgbClr val="257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6" name="íṩ1iḓé"/>
            <p:cNvSpPr/>
            <p:nvPr/>
          </p:nvSpPr>
          <p:spPr bwMode="auto">
            <a:xfrm>
              <a:off x="6962776" y="3287713"/>
              <a:ext cx="33338" cy="33338"/>
            </a:xfrm>
            <a:custGeom>
              <a:avLst/>
              <a:gdLst>
                <a:gd name="T0" fmla="*/ 5 w 11"/>
                <a:gd name="T1" fmla="*/ 0 h 11"/>
                <a:gd name="T2" fmla="*/ 0 w 11"/>
                <a:gd name="T3" fmla="*/ 5 h 11"/>
                <a:gd name="T4" fmla="*/ 0 w 11"/>
                <a:gd name="T5" fmla="*/ 6 h 11"/>
                <a:gd name="T6" fmla="*/ 0 w 11"/>
                <a:gd name="T7" fmla="*/ 5 h 11"/>
                <a:gd name="T8" fmla="*/ 5 w 11"/>
                <a:gd name="T9" fmla="*/ 11 h 11"/>
                <a:gd name="T10" fmla="*/ 5 w 11"/>
                <a:gd name="T11" fmla="*/ 11 h 11"/>
                <a:gd name="T12" fmla="*/ 5 w 11"/>
                <a:gd name="T13" fmla="*/ 11 h 11"/>
                <a:gd name="T14" fmla="*/ 5 w 11"/>
                <a:gd name="T15" fmla="*/ 11 h 11"/>
                <a:gd name="T16" fmla="*/ 5 w 11"/>
                <a:gd name="T17" fmla="*/ 11 h 11"/>
                <a:gd name="T18" fmla="*/ 5 w 11"/>
                <a:gd name="T19" fmla="*/ 11 h 11"/>
                <a:gd name="T20" fmla="*/ 6 w 11"/>
                <a:gd name="T21" fmla="*/ 11 h 11"/>
                <a:gd name="T22" fmla="*/ 6 w 11"/>
                <a:gd name="T23" fmla="*/ 11 h 11"/>
                <a:gd name="T24" fmla="*/ 6 w 11"/>
                <a:gd name="T25" fmla="*/ 11 h 11"/>
                <a:gd name="T26" fmla="*/ 6 w 11"/>
                <a:gd name="T27" fmla="*/ 11 h 11"/>
                <a:gd name="T28" fmla="*/ 6 w 11"/>
                <a:gd name="T29" fmla="*/ 11 h 11"/>
                <a:gd name="T30" fmla="*/ 6 w 11"/>
                <a:gd name="T31" fmla="*/ 11 h 11"/>
                <a:gd name="T32" fmla="*/ 6 w 11"/>
                <a:gd name="T33" fmla="*/ 11 h 11"/>
                <a:gd name="T34" fmla="*/ 6 w 11"/>
                <a:gd name="T35" fmla="*/ 11 h 11"/>
                <a:gd name="T36" fmla="*/ 6 w 11"/>
                <a:gd name="T37" fmla="*/ 11 h 11"/>
                <a:gd name="T38" fmla="*/ 6 w 11"/>
                <a:gd name="T39" fmla="*/ 11 h 11"/>
                <a:gd name="T40" fmla="*/ 6 w 11"/>
                <a:gd name="T41" fmla="*/ 11 h 11"/>
                <a:gd name="T42" fmla="*/ 6 w 11"/>
                <a:gd name="T43" fmla="*/ 11 h 11"/>
                <a:gd name="T44" fmla="*/ 6 w 11"/>
                <a:gd name="T45" fmla="*/ 11 h 11"/>
                <a:gd name="T46" fmla="*/ 6 w 11"/>
                <a:gd name="T47" fmla="*/ 11 h 11"/>
                <a:gd name="T48" fmla="*/ 6 w 11"/>
                <a:gd name="T49" fmla="*/ 11 h 11"/>
                <a:gd name="T50" fmla="*/ 6 w 11"/>
                <a:gd name="T51" fmla="*/ 11 h 11"/>
                <a:gd name="T52" fmla="*/ 6 w 11"/>
                <a:gd name="T53" fmla="*/ 11 h 11"/>
                <a:gd name="T54" fmla="*/ 6 w 11"/>
                <a:gd name="T55" fmla="*/ 11 h 11"/>
                <a:gd name="T56" fmla="*/ 6 w 11"/>
                <a:gd name="T57" fmla="*/ 11 h 11"/>
                <a:gd name="T58" fmla="*/ 6 w 11"/>
                <a:gd name="T59" fmla="*/ 11 h 11"/>
                <a:gd name="T60" fmla="*/ 6 w 11"/>
                <a:gd name="T61" fmla="*/ 11 h 11"/>
                <a:gd name="T62" fmla="*/ 6 w 11"/>
                <a:gd name="T63" fmla="*/ 11 h 11"/>
                <a:gd name="T64" fmla="*/ 6 w 11"/>
                <a:gd name="T65" fmla="*/ 11 h 11"/>
                <a:gd name="T66" fmla="*/ 6 w 11"/>
                <a:gd name="T67" fmla="*/ 11 h 11"/>
                <a:gd name="T68" fmla="*/ 6 w 11"/>
                <a:gd name="T69" fmla="*/ 11 h 11"/>
                <a:gd name="T70" fmla="*/ 6 w 11"/>
                <a:gd name="T71" fmla="*/ 11 h 11"/>
                <a:gd name="T72" fmla="*/ 6 w 11"/>
                <a:gd name="T73" fmla="*/ 11 h 11"/>
                <a:gd name="T74" fmla="*/ 6 w 11"/>
                <a:gd name="T75" fmla="*/ 11 h 11"/>
                <a:gd name="T76" fmla="*/ 6 w 11"/>
                <a:gd name="T77" fmla="*/ 11 h 11"/>
                <a:gd name="T78" fmla="*/ 6 w 11"/>
                <a:gd name="T79" fmla="*/ 11 h 11"/>
                <a:gd name="T80" fmla="*/ 7 w 11"/>
                <a:gd name="T81" fmla="*/ 11 h 11"/>
                <a:gd name="T82" fmla="*/ 7 w 11"/>
                <a:gd name="T83" fmla="*/ 11 h 11"/>
                <a:gd name="T84" fmla="*/ 7 w 11"/>
                <a:gd name="T85" fmla="*/ 11 h 11"/>
                <a:gd name="T86" fmla="*/ 7 w 11"/>
                <a:gd name="T87" fmla="*/ 11 h 11"/>
                <a:gd name="T88" fmla="*/ 7 w 11"/>
                <a:gd name="T89" fmla="*/ 11 h 11"/>
                <a:gd name="T90" fmla="*/ 7 w 11"/>
                <a:gd name="T91" fmla="*/ 11 h 11"/>
                <a:gd name="T92" fmla="*/ 7 w 11"/>
                <a:gd name="T93" fmla="*/ 11 h 11"/>
                <a:gd name="T94" fmla="*/ 7 w 11"/>
                <a:gd name="T95" fmla="*/ 11 h 11"/>
                <a:gd name="T96" fmla="*/ 7 w 11"/>
                <a:gd name="T97" fmla="*/ 11 h 11"/>
                <a:gd name="T98" fmla="*/ 7 w 11"/>
                <a:gd name="T99" fmla="*/ 11 h 11"/>
                <a:gd name="T100" fmla="*/ 7 w 11"/>
                <a:gd name="T101" fmla="*/ 11 h 11"/>
                <a:gd name="T102" fmla="*/ 11 w 11"/>
                <a:gd name="T103" fmla="*/ 5 h 11"/>
                <a:gd name="T104" fmla="*/ 11 w 11"/>
                <a:gd name="T105" fmla="*/ 6 h 11"/>
                <a:gd name="T106" fmla="*/ 11 w 11"/>
                <a:gd name="T107" fmla="*/ 5 h 11"/>
                <a:gd name="T108" fmla="*/ 5 w 11"/>
                <a:gd name="T10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 h="11">
                  <a:moveTo>
                    <a:pt x="5" y="0"/>
                  </a:moveTo>
                  <a:cubicBezTo>
                    <a:pt x="2" y="0"/>
                    <a:pt x="0" y="2"/>
                    <a:pt x="0" y="5"/>
                  </a:cubicBezTo>
                  <a:cubicBezTo>
                    <a:pt x="0" y="5"/>
                    <a:pt x="0" y="6"/>
                    <a:pt x="0" y="6"/>
                  </a:cubicBezTo>
                  <a:cubicBezTo>
                    <a:pt x="0" y="5"/>
                    <a:pt x="0" y="5"/>
                    <a:pt x="0" y="5"/>
                  </a:cubicBezTo>
                  <a:cubicBezTo>
                    <a:pt x="0" y="8"/>
                    <a:pt x="2" y="11"/>
                    <a:pt x="5" y="11"/>
                  </a:cubicBezTo>
                  <a:cubicBezTo>
                    <a:pt x="5" y="11"/>
                    <a:pt x="5" y="11"/>
                    <a:pt x="5" y="11"/>
                  </a:cubicBezTo>
                  <a:cubicBezTo>
                    <a:pt x="5" y="11"/>
                    <a:pt x="5" y="11"/>
                    <a:pt x="5" y="11"/>
                  </a:cubicBezTo>
                  <a:cubicBezTo>
                    <a:pt x="5" y="11"/>
                    <a:pt x="5" y="11"/>
                    <a:pt x="5" y="11"/>
                  </a:cubicBezTo>
                  <a:cubicBezTo>
                    <a:pt x="5" y="11"/>
                    <a:pt x="5" y="11"/>
                    <a:pt x="5" y="11"/>
                  </a:cubicBezTo>
                  <a:cubicBezTo>
                    <a:pt x="5" y="11"/>
                    <a:pt x="5" y="11"/>
                    <a:pt x="5"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9" y="10"/>
                    <a:pt x="11" y="8"/>
                    <a:pt x="11" y="5"/>
                  </a:cubicBezTo>
                  <a:cubicBezTo>
                    <a:pt x="11" y="6"/>
                    <a:pt x="11" y="6"/>
                    <a:pt x="11" y="6"/>
                  </a:cubicBezTo>
                  <a:cubicBezTo>
                    <a:pt x="11" y="6"/>
                    <a:pt x="11" y="5"/>
                    <a:pt x="11" y="5"/>
                  </a:cubicBezTo>
                  <a:cubicBezTo>
                    <a:pt x="11" y="2"/>
                    <a:pt x="8" y="0"/>
                    <a:pt x="5" y="0"/>
                  </a:cubicBezTo>
                </a:path>
              </a:pathLst>
            </a:custGeom>
            <a:solidFill>
              <a:srgbClr val="2A94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7" name="íś1iḋè"/>
            <p:cNvSpPr/>
            <p:nvPr/>
          </p:nvSpPr>
          <p:spPr bwMode="auto">
            <a:xfrm>
              <a:off x="6962776" y="3302001"/>
              <a:ext cx="33338" cy="19050"/>
            </a:xfrm>
            <a:custGeom>
              <a:avLst/>
              <a:gdLst>
                <a:gd name="T0" fmla="*/ 5 w 11"/>
                <a:gd name="T1" fmla="*/ 6 h 6"/>
                <a:gd name="T2" fmla="*/ 0 w 11"/>
                <a:gd name="T3" fmla="*/ 0 h 6"/>
                <a:gd name="T4" fmla="*/ 0 w 11"/>
                <a:gd name="T5" fmla="*/ 1 h 6"/>
                <a:gd name="T6" fmla="*/ 5 w 11"/>
                <a:gd name="T7" fmla="*/ 6 h 6"/>
                <a:gd name="T8" fmla="*/ 11 w 11"/>
                <a:gd name="T9" fmla="*/ 1 h 6"/>
                <a:gd name="T10" fmla="*/ 11 w 11"/>
                <a:gd name="T11" fmla="*/ 0 h 6"/>
                <a:gd name="T12" fmla="*/ 5 w 1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1" h="6">
                  <a:moveTo>
                    <a:pt x="5" y="6"/>
                  </a:moveTo>
                  <a:cubicBezTo>
                    <a:pt x="2" y="6"/>
                    <a:pt x="0" y="3"/>
                    <a:pt x="0" y="0"/>
                  </a:cubicBezTo>
                  <a:cubicBezTo>
                    <a:pt x="0" y="1"/>
                    <a:pt x="0" y="1"/>
                    <a:pt x="0" y="1"/>
                  </a:cubicBezTo>
                  <a:cubicBezTo>
                    <a:pt x="0" y="4"/>
                    <a:pt x="2" y="6"/>
                    <a:pt x="5" y="6"/>
                  </a:cubicBezTo>
                  <a:cubicBezTo>
                    <a:pt x="8" y="6"/>
                    <a:pt x="11" y="4"/>
                    <a:pt x="11" y="1"/>
                  </a:cubicBezTo>
                  <a:cubicBezTo>
                    <a:pt x="11" y="0"/>
                    <a:pt x="11" y="0"/>
                    <a:pt x="11" y="0"/>
                  </a:cubicBezTo>
                  <a:cubicBezTo>
                    <a:pt x="11" y="3"/>
                    <a:pt x="8" y="6"/>
                    <a:pt x="5" y="6"/>
                  </a:cubicBezTo>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8" name="iṡḻîḍé"/>
            <p:cNvSpPr/>
            <p:nvPr/>
          </p:nvSpPr>
          <p:spPr bwMode="auto">
            <a:xfrm>
              <a:off x="7000876" y="3287713"/>
              <a:ext cx="33338" cy="33338"/>
            </a:xfrm>
            <a:prstGeom prst="ellipse">
              <a:avLst/>
            </a:prstGeom>
            <a:solidFill>
              <a:srgbClr val="2A94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19" name="íṩlîdê"/>
            <p:cNvSpPr/>
            <p:nvPr/>
          </p:nvSpPr>
          <p:spPr bwMode="auto">
            <a:xfrm>
              <a:off x="7000876" y="3302001"/>
              <a:ext cx="33338" cy="19050"/>
            </a:xfrm>
            <a:custGeom>
              <a:avLst/>
              <a:gdLst>
                <a:gd name="T0" fmla="*/ 5 w 11"/>
                <a:gd name="T1" fmla="*/ 6 h 6"/>
                <a:gd name="T2" fmla="*/ 0 w 11"/>
                <a:gd name="T3" fmla="*/ 0 h 6"/>
                <a:gd name="T4" fmla="*/ 0 w 11"/>
                <a:gd name="T5" fmla="*/ 1 h 6"/>
                <a:gd name="T6" fmla="*/ 5 w 11"/>
                <a:gd name="T7" fmla="*/ 6 h 6"/>
                <a:gd name="T8" fmla="*/ 11 w 11"/>
                <a:gd name="T9" fmla="*/ 1 h 6"/>
                <a:gd name="T10" fmla="*/ 11 w 11"/>
                <a:gd name="T11" fmla="*/ 0 h 6"/>
                <a:gd name="T12" fmla="*/ 5 w 1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1" h="6">
                  <a:moveTo>
                    <a:pt x="5" y="6"/>
                  </a:moveTo>
                  <a:cubicBezTo>
                    <a:pt x="2" y="6"/>
                    <a:pt x="0" y="3"/>
                    <a:pt x="0" y="0"/>
                  </a:cubicBezTo>
                  <a:cubicBezTo>
                    <a:pt x="0" y="1"/>
                    <a:pt x="0" y="1"/>
                    <a:pt x="0" y="1"/>
                  </a:cubicBezTo>
                  <a:cubicBezTo>
                    <a:pt x="0" y="4"/>
                    <a:pt x="2" y="6"/>
                    <a:pt x="5" y="6"/>
                  </a:cubicBezTo>
                  <a:cubicBezTo>
                    <a:pt x="8" y="6"/>
                    <a:pt x="11" y="4"/>
                    <a:pt x="11" y="1"/>
                  </a:cubicBezTo>
                  <a:cubicBezTo>
                    <a:pt x="11" y="0"/>
                    <a:pt x="11" y="0"/>
                    <a:pt x="11" y="0"/>
                  </a:cubicBezTo>
                  <a:cubicBezTo>
                    <a:pt x="11" y="3"/>
                    <a:pt x="8" y="6"/>
                    <a:pt x="5" y="6"/>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0" name="íS1iḋè"/>
            <p:cNvSpPr/>
            <p:nvPr/>
          </p:nvSpPr>
          <p:spPr bwMode="auto">
            <a:xfrm>
              <a:off x="7037388" y="3287713"/>
              <a:ext cx="33338" cy="33338"/>
            </a:xfrm>
            <a:prstGeom prst="ellipse">
              <a:avLst/>
            </a:prstGeom>
            <a:solidFill>
              <a:srgbClr val="2A94A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1" name="íŝlíḍê"/>
            <p:cNvSpPr/>
            <p:nvPr/>
          </p:nvSpPr>
          <p:spPr bwMode="auto">
            <a:xfrm>
              <a:off x="7037388" y="3302000"/>
              <a:ext cx="33338" cy="19050"/>
            </a:xfrm>
            <a:custGeom>
              <a:avLst/>
              <a:gdLst>
                <a:gd name="T0" fmla="*/ 6 w 11"/>
                <a:gd name="T1" fmla="*/ 6 h 6"/>
                <a:gd name="T2" fmla="*/ 0 w 11"/>
                <a:gd name="T3" fmla="*/ 0 h 6"/>
                <a:gd name="T4" fmla="*/ 0 w 11"/>
                <a:gd name="T5" fmla="*/ 1 h 6"/>
                <a:gd name="T6" fmla="*/ 6 w 11"/>
                <a:gd name="T7" fmla="*/ 6 h 6"/>
                <a:gd name="T8" fmla="*/ 11 w 11"/>
                <a:gd name="T9" fmla="*/ 1 h 6"/>
                <a:gd name="T10" fmla="*/ 11 w 11"/>
                <a:gd name="T11" fmla="*/ 0 h 6"/>
                <a:gd name="T12" fmla="*/ 6 w 11"/>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1" h="6">
                  <a:moveTo>
                    <a:pt x="6" y="6"/>
                  </a:moveTo>
                  <a:cubicBezTo>
                    <a:pt x="3" y="6"/>
                    <a:pt x="1" y="3"/>
                    <a:pt x="0" y="0"/>
                  </a:cubicBezTo>
                  <a:cubicBezTo>
                    <a:pt x="0" y="1"/>
                    <a:pt x="0" y="1"/>
                    <a:pt x="0" y="1"/>
                  </a:cubicBezTo>
                  <a:cubicBezTo>
                    <a:pt x="0" y="4"/>
                    <a:pt x="3" y="6"/>
                    <a:pt x="6" y="6"/>
                  </a:cubicBezTo>
                  <a:cubicBezTo>
                    <a:pt x="9" y="6"/>
                    <a:pt x="11" y="4"/>
                    <a:pt x="11" y="1"/>
                  </a:cubicBezTo>
                  <a:cubicBezTo>
                    <a:pt x="11" y="0"/>
                    <a:pt x="11" y="0"/>
                    <a:pt x="11" y="0"/>
                  </a:cubicBezTo>
                  <a:cubicBezTo>
                    <a:pt x="11" y="3"/>
                    <a:pt x="9" y="6"/>
                    <a:pt x="6" y="6"/>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2" name="îṣḷîḓé"/>
            <p:cNvSpPr/>
            <p:nvPr/>
          </p:nvSpPr>
          <p:spPr bwMode="auto">
            <a:xfrm>
              <a:off x="7207251" y="3344863"/>
              <a:ext cx="417513" cy="1588"/>
            </a:xfrm>
            <a:prstGeom prst="rect">
              <a:avLst/>
            </a:prstGeom>
            <a:solidFill>
              <a:srgbClr val="55E2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3" name="ïš1îďe"/>
            <p:cNvSpPr/>
            <p:nvPr/>
          </p:nvSpPr>
          <p:spPr bwMode="auto">
            <a:xfrm>
              <a:off x="7207251" y="3344863"/>
              <a:ext cx="417513"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4" name="îŝ1ïḓè"/>
            <p:cNvSpPr/>
            <p:nvPr/>
          </p:nvSpPr>
          <p:spPr bwMode="auto">
            <a:xfrm>
              <a:off x="7121526" y="3344863"/>
              <a:ext cx="85725" cy="1588"/>
            </a:xfrm>
            <a:prstGeom prst="rect">
              <a:avLst/>
            </a:prstGeom>
            <a:solidFill>
              <a:srgbClr val="31CAE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5" name="iṣľiḓê"/>
            <p:cNvSpPr/>
            <p:nvPr/>
          </p:nvSpPr>
          <p:spPr bwMode="auto">
            <a:xfrm>
              <a:off x="7121526" y="3344863"/>
              <a:ext cx="857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6" name="î$1îḑé"/>
            <p:cNvSpPr/>
            <p:nvPr/>
          </p:nvSpPr>
          <p:spPr bwMode="auto">
            <a:xfrm>
              <a:off x="6946901" y="3344863"/>
              <a:ext cx="174625" cy="1588"/>
            </a:xfrm>
            <a:prstGeom prst="rect">
              <a:avLst/>
            </a:prstGeom>
            <a:solidFill>
              <a:srgbClr val="2FB9C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7" name="iŝ1iďê"/>
            <p:cNvSpPr/>
            <p:nvPr/>
          </p:nvSpPr>
          <p:spPr bwMode="auto">
            <a:xfrm>
              <a:off x="6946901" y="3344863"/>
              <a:ext cx="174625"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8" name="ïṧḷîďe"/>
            <p:cNvSpPr/>
            <p:nvPr/>
          </p:nvSpPr>
          <p:spPr bwMode="auto">
            <a:xfrm>
              <a:off x="6965951" y="3290888"/>
              <a:ext cx="26988" cy="26988"/>
            </a:xfrm>
            <a:prstGeom prst="ellipse">
              <a:avLst/>
            </a:pr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29" name="ïŝ1ïḓé"/>
            <p:cNvSpPr/>
            <p:nvPr/>
          </p:nvSpPr>
          <p:spPr bwMode="auto">
            <a:xfrm>
              <a:off x="7004051" y="3290888"/>
              <a:ext cx="25400" cy="26988"/>
            </a:xfrm>
            <a:prstGeom prst="ellipse">
              <a:avLst/>
            </a:pr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0" name="iṥḻïḋé"/>
            <p:cNvSpPr/>
            <p:nvPr/>
          </p:nvSpPr>
          <p:spPr bwMode="auto">
            <a:xfrm>
              <a:off x="7043738" y="3290888"/>
              <a:ext cx="23813" cy="26988"/>
            </a:xfrm>
            <a:prstGeom prst="ellipse">
              <a:avLst/>
            </a:pr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1" name="îṡḻïdé"/>
            <p:cNvSpPr/>
            <p:nvPr/>
          </p:nvSpPr>
          <p:spPr bwMode="auto">
            <a:xfrm>
              <a:off x="6965951" y="3556000"/>
              <a:ext cx="26988" cy="23813"/>
            </a:xfrm>
            <a:custGeom>
              <a:avLst/>
              <a:gdLst>
                <a:gd name="T0" fmla="*/ 9 w 9"/>
                <a:gd name="T1" fmla="*/ 0 h 8"/>
                <a:gd name="T2" fmla="*/ 0 w 9"/>
                <a:gd name="T3" fmla="*/ 0 h 8"/>
                <a:gd name="T4" fmla="*/ 0 w 9"/>
                <a:gd name="T5" fmla="*/ 4 h 8"/>
                <a:gd name="T6" fmla="*/ 4 w 9"/>
                <a:gd name="T7" fmla="*/ 8 h 8"/>
                <a:gd name="T8" fmla="*/ 9 w 9"/>
                <a:gd name="T9" fmla="*/ 4 h 8"/>
                <a:gd name="T10" fmla="*/ 9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9" y="0"/>
                  </a:moveTo>
                  <a:cubicBezTo>
                    <a:pt x="0" y="0"/>
                    <a:pt x="0" y="0"/>
                    <a:pt x="0" y="0"/>
                  </a:cubicBezTo>
                  <a:cubicBezTo>
                    <a:pt x="0" y="4"/>
                    <a:pt x="0" y="4"/>
                    <a:pt x="0" y="4"/>
                  </a:cubicBezTo>
                  <a:cubicBezTo>
                    <a:pt x="0" y="6"/>
                    <a:pt x="2" y="8"/>
                    <a:pt x="4" y="8"/>
                  </a:cubicBezTo>
                  <a:cubicBezTo>
                    <a:pt x="7" y="8"/>
                    <a:pt x="9" y="6"/>
                    <a:pt x="9" y="4"/>
                  </a:cubicBezTo>
                  <a:cubicBezTo>
                    <a:pt x="9" y="0"/>
                    <a:pt x="9" y="0"/>
                    <a:pt x="9" y="0"/>
                  </a:cubicBezTo>
                </a:path>
              </a:pathLst>
            </a:custGeom>
            <a:solidFill>
              <a:srgbClr val="2B96D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2" name="íSlîḍe"/>
            <p:cNvSpPr/>
            <p:nvPr/>
          </p:nvSpPr>
          <p:spPr bwMode="auto">
            <a:xfrm>
              <a:off x="6965951" y="3503613"/>
              <a:ext cx="26988" cy="52388"/>
            </a:xfrm>
            <a:prstGeom prst="rect">
              <a:avLst/>
            </a:prstGeom>
            <a:solidFill>
              <a:srgbClr val="2BA7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33" name="iṥḷídê"/>
            <p:cNvSpPr/>
            <p:nvPr/>
          </p:nvSpPr>
          <p:spPr bwMode="auto">
            <a:xfrm>
              <a:off x="6965951" y="3503613"/>
              <a:ext cx="26988" cy="5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34" name="îṩḷiḍe"/>
            <p:cNvSpPr/>
            <p:nvPr/>
          </p:nvSpPr>
          <p:spPr bwMode="auto">
            <a:xfrm>
              <a:off x="6965951" y="3355975"/>
              <a:ext cx="26988" cy="147638"/>
            </a:xfrm>
            <a:custGeom>
              <a:avLst/>
              <a:gdLst>
                <a:gd name="T0" fmla="*/ 4 w 9"/>
                <a:gd name="T1" fmla="*/ 0 h 49"/>
                <a:gd name="T2" fmla="*/ 0 w 9"/>
                <a:gd name="T3" fmla="*/ 4 h 49"/>
                <a:gd name="T4" fmla="*/ 0 w 9"/>
                <a:gd name="T5" fmla="*/ 49 h 49"/>
                <a:gd name="T6" fmla="*/ 9 w 9"/>
                <a:gd name="T7" fmla="*/ 49 h 49"/>
                <a:gd name="T8" fmla="*/ 9 w 9"/>
                <a:gd name="T9" fmla="*/ 4 h 49"/>
                <a:gd name="T10" fmla="*/ 4 w 9"/>
                <a:gd name="T11" fmla="*/ 0 h 49"/>
              </a:gdLst>
              <a:ahLst/>
              <a:cxnLst>
                <a:cxn ang="0">
                  <a:pos x="T0" y="T1"/>
                </a:cxn>
                <a:cxn ang="0">
                  <a:pos x="T2" y="T3"/>
                </a:cxn>
                <a:cxn ang="0">
                  <a:pos x="T4" y="T5"/>
                </a:cxn>
                <a:cxn ang="0">
                  <a:pos x="T6" y="T7"/>
                </a:cxn>
                <a:cxn ang="0">
                  <a:pos x="T8" y="T9"/>
                </a:cxn>
                <a:cxn ang="0">
                  <a:pos x="T10" y="T11"/>
                </a:cxn>
              </a:cxnLst>
              <a:rect l="0" t="0" r="r" b="b"/>
              <a:pathLst>
                <a:path w="9" h="49">
                  <a:moveTo>
                    <a:pt x="4" y="0"/>
                  </a:moveTo>
                  <a:cubicBezTo>
                    <a:pt x="2" y="0"/>
                    <a:pt x="0" y="2"/>
                    <a:pt x="0" y="4"/>
                  </a:cubicBezTo>
                  <a:cubicBezTo>
                    <a:pt x="0" y="49"/>
                    <a:pt x="0" y="49"/>
                    <a:pt x="0" y="49"/>
                  </a:cubicBezTo>
                  <a:cubicBezTo>
                    <a:pt x="9" y="49"/>
                    <a:pt x="9" y="49"/>
                    <a:pt x="9" y="49"/>
                  </a:cubicBezTo>
                  <a:cubicBezTo>
                    <a:pt x="9" y="4"/>
                    <a:pt x="9" y="4"/>
                    <a:pt x="9" y="4"/>
                  </a:cubicBezTo>
                  <a:cubicBezTo>
                    <a:pt x="9" y="2"/>
                    <a:pt x="7" y="0"/>
                    <a:pt x="4" y="0"/>
                  </a:cubicBezTo>
                </a:path>
              </a:pathLst>
            </a:custGeom>
            <a:solidFill>
              <a:srgbClr val="257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5" name="îṣļîḑe"/>
            <p:cNvSpPr/>
            <p:nvPr/>
          </p:nvSpPr>
          <p:spPr bwMode="auto">
            <a:xfrm>
              <a:off x="6970713" y="3365500"/>
              <a:ext cx="12700" cy="96838"/>
            </a:xfrm>
            <a:custGeom>
              <a:avLst/>
              <a:gdLst>
                <a:gd name="T0" fmla="*/ 2 w 4"/>
                <a:gd name="T1" fmla="*/ 32 h 32"/>
                <a:gd name="T2" fmla="*/ 2 w 4"/>
                <a:gd name="T3" fmla="*/ 32 h 32"/>
                <a:gd name="T4" fmla="*/ 0 w 4"/>
                <a:gd name="T5" fmla="*/ 30 h 32"/>
                <a:gd name="T6" fmla="*/ 0 w 4"/>
                <a:gd name="T7" fmla="*/ 2 h 32"/>
                <a:gd name="T8" fmla="*/ 2 w 4"/>
                <a:gd name="T9" fmla="*/ 0 h 32"/>
                <a:gd name="T10" fmla="*/ 4 w 4"/>
                <a:gd name="T11" fmla="*/ 2 h 32"/>
                <a:gd name="T12" fmla="*/ 4 w 4"/>
                <a:gd name="T13" fmla="*/ 30 h 32"/>
                <a:gd name="T14" fmla="*/ 2 w 4"/>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2">
                  <a:moveTo>
                    <a:pt x="2" y="32"/>
                  </a:moveTo>
                  <a:cubicBezTo>
                    <a:pt x="2" y="32"/>
                    <a:pt x="2" y="32"/>
                    <a:pt x="2" y="32"/>
                  </a:cubicBezTo>
                  <a:cubicBezTo>
                    <a:pt x="1" y="32"/>
                    <a:pt x="0" y="31"/>
                    <a:pt x="0" y="30"/>
                  </a:cubicBezTo>
                  <a:cubicBezTo>
                    <a:pt x="0" y="2"/>
                    <a:pt x="0" y="2"/>
                    <a:pt x="0" y="2"/>
                  </a:cubicBezTo>
                  <a:cubicBezTo>
                    <a:pt x="0" y="1"/>
                    <a:pt x="1" y="0"/>
                    <a:pt x="2" y="0"/>
                  </a:cubicBezTo>
                  <a:cubicBezTo>
                    <a:pt x="3" y="0"/>
                    <a:pt x="4" y="1"/>
                    <a:pt x="4" y="2"/>
                  </a:cubicBezTo>
                  <a:cubicBezTo>
                    <a:pt x="4" y="30"/>
                    <a:pt x="4" y="30"/>
                    <a:pt x="4" y="30"/>
                  </a:cubicBezTo>
                  <a:cubicBezTo>
                    <a:pt x="4" y="31"/>
                    <a:pt x="3" y="32"/>
                    <a:pt x="2" y="32"/>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6" name="îśľíḑé"/>
            <p:cNvSpPr/>
            <p:nvPr/>
          </p:nvSpPr>
          <p:spPr bwMode="auto">
            <a:xfrm>
              <a:off x="7029451" y="3378200"/>
              <a:ext cx="128588" cy="6350"/>
            </a:xfrm>
            <a:custGeom>
              <a:avLst/>
              <a:gdLst>
                <a:gd name="T0" fmla="*/ 42 w 43"/>
                <a:gd name="T1" fmla="*/ 2 h 2"/>
                <a:gd name="T2" fmla="*/ 1 w 43"/>
                <a:gd name="T3" fmla="*/ 2 h 2"/>
                <a:gd name="T4" fmla="*/ 0 w 43"/>
                <a:gd name="T5" fmla="*/ 1 h 2"/>
                <a:gd name="T6" fmla="*/ 1 w 43"/>
                <a:gd name="T7" fmla="*/ 0 h 2"/>
                <a:gd name="T8" fmla="*/ 42 w 43"/>
                <a:gd name="T9" fmla="*/ 0 h 2"/>
                <a:gd name="T10" fmla="*/ 43 w 43"/>
                <a:gd name="T11" fmla="*/ 1 h 2"/>
                <a:gd name="T12" fmla="*/ 42 w 43"/>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3" h="2">
                  <a:moveTo>
                    <a:pt x="42" y="2"/>
                  </a:moveTo>
                  <a:cubicBezTo>
                    <a:pt x="1" y="2"/>
                    <a:pt x="1" y="2"/>
                    <a:pt x="1" y="2"/>
                  </a:cubicBezTo>
                  <a:cubicBezTo>
                    <a:pt x="1" y="2"/>
                    <a:pt x="0" y="1"/>
                    <a:pt x="0" y="1"/>
                  </a:cubicBezTo>
                  <a:cubicBezTo>
                    <a:pt x="0" y="1"/>
                    <a:pt x="1" y="0"/>
                    <a:pt x="1" y="0"/>
                  </a:cubicBezTo>
                  <a:cubicBezTo>
                    <a:pt x="42" y="0"/>
                    <a:pt x="42" y="0"/>
                    <a:pt x="42" y="0"/>
                  </a:cubicBezTo>
                  <a:cubicBezTo>
                    <a:pt x="43" y="0"/>
                    <a:pt x="43" y="1"/>
                    <a:pt x="43" y="1"/>
                  </a:cubicBezTo>
                  <a:cubicBezTo>
                    <a:pt x="43" y="1"/>
                    <a:pt x="43" y="2"/>
                    <a:pt x="42" y="2"/>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7" name="ïšḷiḋê"/>
            <p:cNvSpPr/>
            <p:nvPr/>
          </p:nvSpPr>
          <p:spPr bwMode="auto">
            <a:xfrm>
              <a:off x="7164388" y="3378200"/>
              <a:ext cx="20638" cy="6350"/>
            </a:xfrm>
            <a:custGeom>
              <a:avLst/>
              <a:gdLst>
                <a:gd name="T0" fmla="*/ 6 w 7"/>
                <a:gd name="T1" fmla="*/ 2 h 2"/>
                <a:gd name="T2" fmla="*/ 0 w 7"/>
                <a:gd name="T3" fmla="*/ 2 h 2"/>
                <a:gd name="T4" fmla="*/ 0 w 7"/>
                <a:gd name="T5" fmla="*/ 1 h 2"/>
                <a:gd name="T6" fmla="*/ 0 w 7"/>
                <a:gd name="T7" fmla="*/ 0 h 2"/>
                <a:gd name="T8" fmla="*/ 6 w 7"/>
                <a:gd name="T9" fmla="*/ 0 h 2"/>
                <a:gd name="T10" fmla="*/ 7 w 7"/>
                <a:gd name="T11" fmla="*/ 1 h 2"/>
                <a:gd name="T12" fmla="*/ 6 w 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 h="2">
                  <a:moveTo>
                    <a:pt x="6" y="2"/>
                  </a:moveTo>
                  <a:cubicBezTo>
                    <a:pt x="0" y="2"/>
                    <a:pt x="0" y="2"/>
                    <a:pt x="0" y="2"/>
                  </a:cubicBezTo>
                  <a:cubicBezTo>
                    <a:pt x="0" y="2"/>
                    <a:pt x="0" y="1"/>
                    <a:pt x="0" y="1"/>
                  </a:cubicBezTo>
                  <a:cubicBezTo>
                    <a:pt x="0" y="1"/>
                    <a:pt x="0" y="0"/>
                    <a:pt x="0" y="0"/>
                  </a:cubicBezTo>
                  <a:cubicBezTo>
                    <a:pt x="6" y="0"/>
                    <a:pt x="6" y="0"/>
                    <a:pt x="6" y="0"/>
                  </a:cubicBezTo>
                  <a:cubicBezTo>
                    <a:pt x="6" y="0"/>
                    <a:pt x="7" y="1"/>
                    <a:pt x="7" y="1"/>
                  </a:cubicBezTo>
                  <a:cubicBezTo>
                    <a:pt x="7" y="1"/>
                    <a:pt x="6" y="2"/>
                    <a:pt x="6" y="2"/>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8" name="ï$lïďe"/>
            <p:cNvSpPr/>
            <p:nvPr/>
          </p:nvSpPr>
          <p:spPr bwMode="auto">
            <a:xfrm>
              <a:off x="7197726" y="3378200"/>
              <a:ext cx="157163" cy="6350"/>
            </a:xfrm>
            <a:custGeom>
              <a:avLst/>
              <a:gdLst>
                <a:gd name="T0" fmla="*/ 51 w 52"/>
                <a:gd name="T1" fmla="*/ 2 h 2"/>
                <a:gd name="T2" fmla="*/ 1 w 52"/>
                <a:gd name="T3" fmla="*/ 2 h 2"/>
                <a:gd name="T4" fmla="*/ 0 w 52"/>
                <a:gd name="T5" fmla="*/ 1 h 2"/>
                <a:gd name="T6" fmla="*/ 1 w 52"/>
                <a:gd name="T7" fmla="*/ 0 h 2"/>
                <a:gd name="T8" fmla="*/ 51 w 52"/>
                <a:gd name="T9" fmla="*/ 0 h 2"/>
                <a:gd name="T10" fmla="*/ 52 w 52"/>
                <a:gd name="T11" fmla="*/ 1 h 2"/>
                <a:gd name="T12" fmla="*/ 51 w 52"/>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2" h="2">
                  <a:moveTo>
                    <a:pt x="51" y="2"/>
                  </a:moveTo>
                  <a:cubicBezTo>
                    <a:pt x="1" y="2"/>
                    <a:pt x="1" y="2"/>
                    <a:pt x="1" y="2"/>
                  </a:cubicBezTo>
                  <a:cubicBezTo>
                    <a:pt x="1" y="2"/>
                    <a:pt x="0" y="1"/>
                    <a:pt x="0" y="1"/>
                  </a:cubicBezTo>
                  <a:cubicBezTo>
                    <a:pt x="0" y="1"/>
                    <a:pt x="1" y="0"/>
                    <a:pt x="1" y="0"/>
                  </a:cubicBezTo>
                  <a:cubicBezTo>
                    <a:pt x="51" y="0"/>
                    <a:pt x="51" y="0"/>
                    <a:pt x="51" y="0"/>
                  </a:cubicBezTo>
                  <a:cubicBezTo>
                    <a:pt x="51" y="0"/>
                    <a:pt x="52" y="1"/>
                    <a:pt x="52" y="1"/>
                  </a:cubicBezTo>
                  <a:cubicBezTo>
                    <a:pt x="52" y="1"/>
                    <a:pt x="51" y="2"/>
                    <a:pt x="51" y="2"/>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39" name="îšľïḋê"/>
            <p:cNvSpPr/>
            <p:nvPr/>
          </p:nvSpPr>
          <p:spPr bwMode="auto">
            <a:xfrm>
              <a:off x="7029451" y="3389313"/>
              <a:ext cx="149225" cy="3175"/>
            </a:xfrm>
            <a:custGeom>
              <a:avLst/>
              <a:gdLst>
                <a:gd name="T0" fmla="*/ 49 w 50"/>
                <a:gd name="T1" fmla="*/ 1 h 1"/>
                <a:gd name="T2" fmla="*/ 1 w 50"/>
                <a:gd name="T3" fmla="*/ 1 h 1"/>
                <a:gd name="T4" fmla="*/ 0 w 50"/>
                <a:gd name="T5" fmla="*/ 1 h 1"/>
                <a:gd name="T6" fmla="*/ 1 w 50"/>
                <a:gd name="T7" fmla="*/ 0 h 1"/>
                <a:gd name="T8" fmla="*/ 49 w 50"/>
                <a:gd name="T9" fmla="*/ 0 h 1"/>
                <a:gd name="T10" fmla="*/ 50 w 50"/>
                <a:gd name="T11" fmla="*/ 1 h 1"/>
                <a:gd name="T12" fmla="*/ 49 w 50"/>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50" h="1">
                  <a:moveTo>
                    <a:pt x="49" y="1"/>
                  </a:moveTo>
                  <a:cubicBezTo>
                    <a:pt x="1" y="1"/>
                    <a:pt x="1" y="1"/>
                    <a:pt x="1" y="1"/>
                  </a:cubicBezTo>
                  <a:cubicBezTo>
                    <a:pt x="1" y="1"/>
                    <a:pt x="0" y="1"/>
                    <a:pt x="0" y="1"/>
                  </a:cubicBezTo>
                  <a:cubicBezTo>
                    <a:pt x="0" y="0"/>
                    <a:pt x="1" y="0"/>
                    <a:pt x="1" y="0"/>
                  </a:cubicBezTo>
                  <a:cubicBezTo>
                    <a:pt x="49" y="0"/>
                    <a:pt x="49" y="0"/>
                    <a:pt x="49" y="0"/>
                  </a:cubicBezTo>
                  <a:cubicBezTo>
                    <a:pt x="50" y="0"/>
                    <a:pt x="50" y="0"/>
                    <a:pt x="50" y="1"/>
                  </a:cubicBezTo>
                  <a:cubicBezTo>
                    <a:pt x="50" y="1"/>
                    <a:pt x="50" y="1"/>
                    <a:pt x="49" y="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0" name="ïśḻïḋè"/>
            <p:cNvSpPr/>
            <p:nvPr/>
          </p:nvSpPr>
          <p:spPr bwMode="auto">
            <a:xfrm>
              <a:off x="7188201" y="3386138"/>
              <a:ext cx="133350" cy="6350"/>
            </a:xfrm>
            <a:custGeom>
              <a:avLst/>
              <a:gdLst>
                <a:gd name="T0" fmla="*/ 43 w 44"/>
                <a:gd name="T1" fmla="*/ 2 h 2"/>
                <a:gd name="T2" fmla="*/ 0 w 44"/>
                <a:gd name="T3" fmla="*/ 2 h 2"/>
                <a:gd name="T4" fmla="*/ 0 w 44"/>
                <a:gd name="T5" fmla="*/ 1 h 2"/>
                <a:gd name="T6" fmla="*/ 0 w 44"/>
                <a:gd name="T7" fmla="*/ 0 h 2"/>
                <a:gd name="T8" fmla="*/ 43 w 44"/>
                <a:gd name="T9" fmla="*/ 0 h 2"/>
                <a:gd name="T10" fmla="*/ 44 w 44"/>
                <a:gd name="T11" fmla="*/ 1 h 2"/>
                <a:gd name="T12" fmla="*/ 43 w 44"/>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44" h="2">
                  <a:moveTo>
                    <a:pt x="43" y="2"/>
                  </a:moveTo>
                  <a:cubicBezTo>
                    <a:pt x="0" y="2"/>
                    <a:pt x="0" y="2"/>
                    <a:pt x="0" y="2"/>
                  </a:cubicBezTo>
                  <a:cubicBezTo>
                    <a:pt x="0" y="2"/>
                    <a:pt x="0" y="1"/>
                    <a:pt x="0" y="1"/>
                  </a:cubicBezTo>
                  <a:cubicBezTo>
                    <a:pt x="0" y="1"/>
                    <a:pt x="0" y="0"/>
                    <a:pt x="0" y="0"/>
                  </a:cubicBezTo>
                  <a:cubicBezTo>
                    <a:pt x="43" y="0"/>
                    <a:pt x="43" y="0"/>
                    <a:pt x="43" y="0"/>
                  </a:cubicBezTo>
                  <a:cubicBezTo>
                    <a:pt x="43" y="0"/>
                    <a:pt x="44" y="1"/>
                    <a:pt x="44" y="1"/>
                  </a:cubicBezTo>
                  <a:cubicBezTo>
                    <a:pt x="44" y="1"/>
                    <a:pt x="43" y="2"/>
                    <a:pt x="43" y="2"/>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1" name="ïşľiďe"/>
            <p:cNvSpPr/>
            <p:nvPr/>
          </p:nvSpPr>
          <p:spPr bwMode="auto">
            <a:xfrm>
              <a:off x="7324726" y="3386138"/>
              <a:ext cx="30163" cy="6350"/>
            </a:xfrm>
            <a:custGeom>
              <a:avLst/>
              <a:gdLst>
                <a:gd name="T0" fmla="*/ 10 w 10"/>
                <a:gd name="T1" fmla="*/ 2 h 2"/>
                <a:gd name="T2" fmla="*/ 1 w 10"/>
                <a:gd name="T3" fmla="*/ 2 h 2"/>
                <a:gd name="T4" fmla="*/ 0 w 10"/>
                <a:gd name="T5" fmla="*/ 1 h 2"/>
                <a:gd name="T6" fmla="*/ 1 w 10"/>
                <a:gd name="T7" fmla="*/ 0 h 2"/>
                <a:gd name="T8" fmla="*/ 10 w 10"/>
                <a:gd name="T9" fmla="*/ 0 h 2"/>
                <a:gd name="T10" fmla="*/ 10 w 10"/>
                <a:gd name="T11" fmla="*/ 1 h 2"/>
                <a:gd name="T12" fmla="*/ 10 w 10"/>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0" h="2">
                  <a:moveTo>
                    <a:pt x="10" y="2"/>
                  </a:moveTo>
                  <a:cubicBezTo>
                    <a:pt x="1" y="2"/>
                    <a:pt x="1" y="2"/>
                    <a:pt x="1" y="2"/>
                  </a:cubicBezTo>
                  <a:cubicBezTo>
                    <a:pt x="1" y="2"/>
                    <a:pt x="0" y="1"/>
                    <a:pt x="0" y="1"/>
                  </a:cubicBezTo>
                  <a:cubicBezTo>
                    <a:pt x="0" y="1"/>
                    <a:pt x="1" y="0"/>
                    <a:pt x="1" y="0"/>
                  </a:cubicBezTo>
                  <a:cubicBezTo>
                    <a:pt x="10" y="0"/>
                    <a:pt x="10" y="0"/>
                    <a:pt x="10" y="0"/>
                  </a:cubicBezTo>
                  <a:cubicBezTo>
                    <a:pt x="10" y="0"/>
                    <a:pt x="10" y="1"/>
                    <a:pt x="10" y="1"/>
                  </a:cubicBezTo>
                  <a:cubicBezTo>
                    <a:pt x="10" y="1"/>
                    <a:pt x="10" y="2"/>
                    <a:pt x="10" y="2"/>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2" name="ïŝḻiḍe"/>
            <p:cNvSpPr/>
            <p:nvPr/>
          </p:nvSpPr>
          <p:spPr bwMode="auto">
            <a:xfrm>
              <a:off x="7034213" y="3402013"/>
              <a:ext cx="173038" cy="6350"/>
            </a:xfrm>
            <a:custGeom>
              <a:avLst/>
              <a:gdLst>
                <a:gd name="T0" fmla="*/ 57 w 57"/>
                <a:gd name="T1" fmla="*/ 2 h 2"/>
                <a:gd name="T2" fmla="*/ 1 w 57"/>
                <a:gd name="T3" fmla="*/ 2 h 2"/>
                <a:gd name="T4" fmla="*/ 0 w 57"/>
                <a:gd name="T5" fmla="*/ 1 h 2"/>
                <a:gd name="T6" fmla="*/ 1 w 57"/>
                <a:gd name="T7" fmla="*/ 0 h 2"/>
                <a:gd name="T8" fmla="*/ 57 w 57"/>
                <a:gd name="T9" fmla="*/ 0 h 2"/>
                <a:gd name="T10" fmla="*/ 57 w 57"/>
                <a:gd name="T11" fmla="*/ 1 h 2"/>
                <a:gd name="T12" fmla="*/ 57 w 57"/>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57" h="2">
                  <a:moveTo>
                    <a:pt x="57" y="2"/>
                  </a:moveTo>
                  <a:cubicBezTo>
                    <a:pt x="1" y="2"/>
                    <a:pt x="1" y="2"/>
                    <a:pt x="1" y="2"/>
                  </a:cubicBezTo>
                  <a:cubicBezTo>
                    <a:pt x="0" y="2"/>
                    <a:pt x="0" y="1"/>
                    <a:pt x="0" y="1"/>
                  </a:cubicBezTo>
                  <a:cubicBezTo>
                    <a:pt x="0" y="1"/>
                    <a:pt x="0" y="0"/>
                    <a:pt x="1" y="0"/>
                  </a:cubicBezTo>
                  <a:cubicBezTo>
                    <a:pt x="57" y="0"/>
                    <a:pt x="57" y="0"/>
                    <a:pt x="57" y="0"/>
                  </a:cubicBezTo>
                  <a:cubicBezTo>
                    <a:pt x="57" y="0"/>
                    <a:pt x="57" y="1"/>
                    <a:pt x="57" y="1"/>
                  </a:cubicBezTo>
                  <a:cubicBezTo>
                    <a:pt x="57" y="1"/>
                    <a:pt x="57" y="2"/>
                    <a:pt x="57" y="2"/>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3" name="íślïḋè"/>
            <p:cNvSpPr/>
            <p:nvPr/>
          </p:nvSpPr>
          <p:spPr bwMode="auto">
            <a:xfrm>
              <a:off x="7296151" y="3402013"/>
              <a:ext cx="46038" cy="6350"/>
            </a:xfrm>
            <a:custGeom>
              <a:avLst/>
              <a:gdLst>
                <a:gd name="T0" fmla="*/ 14 w 15"/>
                <a:gd name="T1" fmla="*/ 2 h 2"/>
                <a:gd name="T2" fmla="*/ 1 w 15"/>
                <a:gd name="T3" fmla="*/ 2 h 2"/>
                <a:gd name="T4" fmla="*/ 0 w 15"/>
                <a:gd name="T5" fmla="*/ 1 h 2"/>
                <a:gd name="T6" fmla="*/ 1 w 15"/>
                <a:gd name="T7" fmla="*/ 0 h 2"/>
                <a:gd name="T8" fmla="*/ 14 w 15"/>
                <a:gd name="T9" fmla="*/ 0 h 2"/>
                <a:gd name="T10" fmla="*/ 15 w 15"/>
                <a:gd name="T11" fmla="*/ 1 h 2"/>
                <a:gd name="T12" fmla="*/ 14 w 15"/>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5" h="2">
                  <a:moveTo>
                    <a:pt x="14" y="2"/>
                  </a:moveTo>
                  <a:cubicBezTo>
                    <a:pt x="1" y="2"/>
                    <a:pt x="1" y="2"/>
                    <a:pt x="1" y="2"/>
                  </a:cubicBezTo>
                  <a:cubicBezTo>
                    <a:pt x="1" y="2"/>
                    <a:pt x="0" y="1"/>
                    <a:pt x="0" y="1"/>
                  </a:cubicBezTo>
                  <a:cubicBezTo>
                    <a:pt x="0" y="1"/>
                    <a:pt x="1" y="0"/>
                    <a:pt x="1" y="0"/>
                  </a:cubicBezTo>
                  <a:cubicBezTo>
                    <a:pt x="14" y="0"/>
                    <a:pt x="14" y="0"/>
                    <a:pt x="14" y="0"/>
                  </a:cubicBezTo>
                  <a:cubicBezTo>
                    <a:pt x="15" y="0"/>
                    <a:pt x="15" y="1"/>
                    <a:pt x="15" y="1"/>
                  </a:cubicBezTo>
                  <a:cubicBezTo>
                    <a:pt x="15" y="1"/>
                    <a:pt x="15" y="2"/>
                    <a:pt x="14" y="2"/>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4" name="ïšļíḓé"/>
            <p:cNvSpPr/>
            <p:nvPr/>
          </p:nvSpPr>
          <p:spPr bwMode="auto">
            <a:xfrm>
              <a:off x="7158038" y="3413125"/>
              <a:ext cx="196850" cy="3175"/>
            </a:xfrm>
            <a:custGeom>
              <a:avLst/>
              <a:gdLst>
                <a:gd name="T0" fmla="*/ 65 w 65"/>
                <a:gd name="T1" fmla="*/ 1 h 1"/>
                <a:gd name="T2" fmla="*/ 1 w 65"/>
                <a:gd name="T3" fmla="*/ 1 h 1"/>
                <a:gd name="T4" fmla="*/ 0 w 65"/>
                <a:gd name="T5" fmla="*/ 1 h 1"/>
                <a:gd name="T6" fmla="*/ 1 w 65"/>
                <a:gd name="T7" fmla="*/ 0 h 1"/>
                <a:gd name="T8" fmla="*/ 65 w 65"/>
                <a:gd name="T9" fmla="*/ 0 h 1"/>
                <a:gd name="T10" fmla="*/ 65 w 65"/>
                <a:gd name="T11" fmla="*/ 1 h 1"/>
                <a:gd name="T12" fmla="*/ 65 w 65"/>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65" h="1">
                  <a:moveTo>
                    <a:pt x="65" y="1"/>
                  </a:moveTo>
                  <a:cubicBezTo>
                    <a:pt x="1" y="1"/>
                    <a:pt x="1" y="1"/>
                    <a:pt x="1" y="1"/>
                  </a:cubicBezTo>
                  <a:cubicBezTo>
                    <a:pt x="1" y="1"/>
                    <a:pt x="0" y="1"/>
                    <a:pt x="0" y="1"/>
                  </a:cubicBezTo>
                  <a:cubicBezTo>
                    <a:pt x="0" y="0"/>
                    <a:pt x="1" y="0"/>
                    <a:pt x="1" y="0"/>
                  </a:cubicBezTo>
                  <a:cubicBezTo>
                    <a:pt x="65" y="0"/>
                    <a:pt x="65" y="0"/>
                    <a:pt x="65" y="0"/>
                  </a:cubicBezTo>
                  <a:cubicBezTo>
                    <a:pt x="65" y="0"/>
                    <a:pt x="65" y="0"/>
                    <a:pt x="65" y="1"/>
                  </a:cubicBezTo>
                  <a:cubicBezTo>
                    <a:pt x="65" y="1"/>
                    <a:pt x="65" y="1"/>
                    <a:pt x="65" y="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5" name="îṣḻîḍe"/>
            <p:cNvSpPr/>
            <p:nvPr/>
          </p:nvSpPr>
          <p:spPr bwMode="auto">
            <a:xfrm>
              <a:off x="7029451" y="3429000"/>
              <a:ext cx="182563" cy="6350"/>
            </a:xfrm>
            <a:custGeom>
              <a:avLst/>
              <a:gdLst>
                <a:gd name="T0" fmla="*/ 60 w 61"/>
                <a:gd name="T1" fmla="*/ 2 h 2"/>
                <a:gd name="T2" fmla="*/ 1 w 61"/>
                <a:gd name="T3" fmla="*/ 2 h 2"/>
                <a:gd name="T4" fmla="*/ 0 w 61"/>
                <a:gd name="T5" fmla="*/ 1 h 2"/>
                <a:gd name="T6" fmla="*/ 1 w 61"/>
                <a:gd name="T7" fmla="*/ 0 h 2"/>
                <a:gd name="T8" fmla="*/ 60 w 61"/>
                <a:gd name="T9" fmla="*/ 0 h 2"/>
                <a:gd name="T10" fmla="*/ 61 w 61"/>
                <a:gd name="T11" fmla="*/ 1 h 2"/>
                <a:gd name="T12" fmla="*/ 60 w 61"/>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61" h="2">
                  <a:moveTo>
                    <a:pt x="60" y="2"/>
                  </a:moveTo>
                  <a:cubicBezTo>
                    <a:pt x="1" y="2"/>
                    <a:pt x="1" y="2"/>
                    <a:pt x="1" y="2"/>
                  </a:cubicBezTo>
                  <a:cubicBezTo>
                    <a:pt x="1" y="2"/>
                    <a:pt x="0" y="1"/>
                    <a:pt x="0" y="1"/>
                  </a:cubicBezTo>
                  <a:cubicBezTo>
                    <a:pt x="0" y="1"/>
                    <a:pt x="1" y="0"/>
                    <a:pt x="1" y="0"/>
                  </a:cubicBezTo>
                  <a:cubicBezTo>
                    <a:pt x="60" y="0"/>
                    <a:pt x="60" y="0"/>
                    <a:pt x="60" y="0"/>
                  </a:cubicBezTo>
                  <a:cubicBezTo>
                    <a:pt x="61" y="0"/>
                    <a:pt x="61" y="1"/>
                    <a:pt x="61" y="1"/>
                  </a:cubicBezTo>
                  <a:cubicBezTo>
                    <a:pt x="61" y="1"/>
                    <a:pt x="61" y="2"/>
                    <a:pt x="60" y="2"/>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6" name="îsļiḋe"/>
            <p:cNvSpPr/>
            <p:nvPr/>
          </p:nvSpPr>
          <p:spPr bwMode="auto">
            <a:xfrm>
              <a:off x="7158038" y="3441700"/>
              <a:ext cx="198438" cy="1588"/>
            </a:xfrm>
            <a:custGeom>
              <a:avLst/>
              <a:gdLst>
                <a:gd name="T0" fmla="*/ 65 w 66"/>
                <a:gd name="T1" fmla="*/ 1 h 1"/>
                <a:gd name="T2" fmla="*/ 1 w 66"/>
                <a:gd name="T3" fmla="*/ 1 h 1"/>
                <a:gd name="T4" fmla="*/ 0 w 66"/>
                <a:gd name="T5" fmla="*/ 0 h 1"/>
                <a:gd name="T6" fmla="*/ 1 w 66"/>
                <a:gd name="T7" fmla="*/ 0 h 1"/>
                <a:gd name="T8" fmla="*/ 65 w 66"/>
                <a:gd name="T9" fmla="*/ 0 h 1"/>
                <a:gd name="T10" fmla="*/ 66 w 66"/>
                <a:gd name="T11" fmla="*/ 0 h 1"/>
                <a:gd name="T12" fmla="*/ 65 w 66"/>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66" h="1">
                  <a:moveTo>
                    <a:pt x="65" y="1"/>
                  </a:moveTo>
                  <a:cubicBezTo>
                    <a:pt x="1" y="1"/>
                    <a:pt x="1" y="1"/>
                    <a:pt x="1" y="1"/>
                  </a:cubicBezTo>
                  <a:cubicBezTo>
                    <a:pt x="1" y="1"/>
                    <a:pt x="0" y="1"/>
                    <a:pt x="0" y="0"/>
                  </a:cubicBezTo>
                  <a:cubicBezTo>
                    <a:pt x="0" y="0"/>
                    <a:pt x="1" y="0"/>
                    <a:pt x="1" y="0"/>
                  </a:cubicBezTo>
                  <a:cubicBezTo>
                    <a:pt x="65" y="0"/>
                    <a:pt x="65" y="0"/>
                    <a:pt x="65" y="0"/>
                  </a:cubicBezTo>
                  <a:cubicBezTo>
                    <a:pt x="66" y="0"/>
                    <a:pt x="66" y="0"/>
                    <a:pt x="66" y="0"/>
                  </a:cubicBezTo>
                  <a:cubicBezTo>
                    <a:pt x="66" y="1"/>
                    <a:pt x="66" y="1"/>
                    <a:pt x="65" y="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7" name="íṧlidè"/>
            <p:cNvSpPr/>
            <p:nvPr/>
          </p:nvSpPr>
          <p:spPr bwMode="auto">
            <a:xfrm>
              <a:off x="7056438" y="3443288"/>
              <a:ext cx="57150" cy="6350"/>
            </a:xfrm>
            <a:custGeom>
              <a:avLst/>
              <a:gdLst>
                <a:gd name="T0" fmla="*/ 18 w 19"/>
                <a:gd name="T1" fmla="*/ 2 h 2"/>
                <a:gd name="T2" fmla="*/ 0 w 19"/>
                <a:gd name="T3" fmla="*/ 2 h 2"/>
                <a:gd name="T4" fmla="*/ 0 w 19"/>
                <a:gd name="T5" fmla="*/ 1 h 2"/>
                <a:gd name="T6" fmla="*/ 0 w 19"/>
                <a:gd name="T7" fmla="*/ 0 h 2"/>
                <a:gd name="T8" fmla="*/ 18 w 19"/>
                <a:gd name="T9" fmla="*/ 0 h 2"/>
                <a:gd name="T10" fmla="*/ 19 w 19"/>
                <a:gd name="T11" fmla="*/ 1 h 2"/>
                <a:gd name="T12" fmla="*/ 18 w 1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19" h="2">
                  <a:moveTo>
                    <a:pt x="18" y="2"/>
                  </a:moveTo>
                  <a:cubicBezTo>
                    <a:pt x="0" y="2"/>
                    <a:pt x="0" y="2"/>
                    <a:pt x="0" y="2"/>
                  </a:cubicBezTo>
                  <a:cubicBezTo>
                    <a:pt x="0" y="2"/>
                    <a:pt x="0" y="1"/>
                    <a:pt x="0" y="1"/>
                  </a:cubicBezTo>
                  <a:cubicBezTo>
                    <a:pt x="0" y="1"/>
                    <a:pt x="0" y="0"/>
                    <a:pt x="0" y="0"/>
                  </a:cubicBezTo>
                  <a:cubicBezTo>
                    <a:pt x="18" y="0"/>
                    <a:pt x="18" y="0"/>
                    <a:pt x="18" y="0"/>
                  </a:cubicBezTo>
                  <a:cubicBezTo>
                    <a:pt x="18" y="0"/>
                    <a:pt x="19" y="1"/>
                    <a:pt x="19" y="1"/>
                  </a:cubicBezTo>
                  <a:cubicBezTo>
                    <a:pt x="19" y="1"/>
                    <a:pt x="18" y="2"/>
                    <a:pt x="18" y="2"/>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8" name="iṩļiḑê"/>
            <p:cNvSpPr/>
            <p:nvPr/>
          </p:nvSpPr>
          <p:spPr bwMode="auto">
            <a:xfrm>
              <a:off x="7029451" y="3413125"/>
              <a:ext cx="47625" cy="3175"/>
            </a:xfrm>
            <a:custGeom>
              <a:avLst/>
              <a:gdLst>
                <a:gd name="T0" fmla="*/ 15 w 16"/>
                <a:gd name="T1" fmla="*/ 1 h 1"/>
                <a:gd name="T2" fmla="*/ 1 w 16"/>
                <a:gd name="T3" fmla="*/ 1 h 1"/>
                <a:gd name="T4" fmla="*/ 0 w 16"/>
                <a:gd name="T5" fmla="*/ 1 h 1"/>
                <a:gd name="T6" fmla="*/ 1 w 16"/>
                <a:gd name="T7" fmla="*/ 0 h 1"/>
                <a:gd name="T8" fmla="*/ 15 w 16"/>
                <a:gd name="T9" fmla="*/ 0 h 1"/>
                <a:gd name="T10" fmla="*/ 16 w 16"/>
                <a:gd name="T11" fmla="*/ 1 h 1"/>
                <a:gd name="T12" fmla="*/ 15 w 16"/>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6" h="1">
                  <a:moveTo>
                    <a:pt x="15" y="1"/>
                  </a:moveTo>
                  <a:cubicBezTo>
                    <a:pt x="1" y="1"/>
                    <a:pt x="1" y="1"/>
                    <a:pt x="1" y="1"/>
                  </a:cubicBezTo>
                  <a:cubicBezTo>
                    <a:pt x="1" y="1"/>
                    <a:pt x="0" y="1"/>
                    <a:pt x="0" y="1"/>
                  </a:cubicBezTo>
                  <a:cubicBezTo>
                    <a:pt x="0" y="0"/>
                    <a:pt x="1" y="0"/>
                    <a:pt x="1" y="0"/>
                  </a:cubicBezTo>
                  <a:cubicBezTo>
                    <a:pt x="15" y="0"/>
                    <a:pt x="15" y="0"/>
                    <a:pt x="15" y="0"/>
                  </a:cubicBezTo>
                  <a:cubicBezTo>
                    <a:pt x="15" y="0"/>
                    <a:pt x="16" y="0"/>
                    <a:pt x="16" y="1"/>
                  </a:cubicBezTo>
                  <a:cubicBezTo>
                    <a:pt x="16" y="1"/>
                    <a:pt x="15" y="1"/>
                    <a:pt x="15" y="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49" name="îş1îdè"/>
            <p:cNvSpPr/>
            <p:nvPr/>
          </p:nvSpPr>
          <p:spPr bwMode="auto">
            <a:xfrm>
              <a:off x="6670676" y="1335088"/>
              <a:ext cx="1211263" cy="1751013"/>
            </a:xfrm>
            <a:custGeom>
              <a:avLst/>
              <a:gdLst>
                <a:gd name="T0" fmla="*/ 182 w 402"/>
                <a:gd name="T1" fmla="*/ 466 h 582"/>
                <a:gd name="T2" fmla="*/ 182 w 402"/>
                <a:gd name="T3" fmla="*/ 430 h 582"/>
                <a:gd name="T4" fmla="*/ 372 w 402"/>
                <a:gd name="T5" fmla="*/ 430 h 582"/>
                <a:gd name="T6" fmla="*/ 372 w 402"/>
                <a:gd name="T7" fmla="*/ 466 h 582"/>
                <a:gd name="T8" fmla="*/ 182 w 402"/>
                <a:gd name="T9" fmla="*/ 466 h 582"/>
                <a:gd name="T10" fmla="*/ 0 w 402"/>
                <a:gd name="T11" fmla="*/ 0 h 582"/>
                <a:gd name="T12" fmla="*/ 0 w 402"/>
                <a:gd name="T13" fmla="*/ 0 h 582"/>
                <a:gd name="T14" fmla="*/ 0 w 402"/>
                <a:gd name="T15" fmla="*/ 297 h 582"/>
                <a:gd name="T16" fmla="*/ 15 w 402"/>
                <a:gd name="T17" fmla="*/ 297 h 582"/>
                <a:gd name="T18" fmla="*/ 15 w 402"/>
                <a:gd name="T19" fmla="*/ 78 h 582"/>
                <a:gd name="T20" fmla="*/ 24 w 402"/>
                <a:gd name="T21" fmla="*/ 68 h 582"/>
                <a:gd name="T22" fmla="*/ 34 w 402"/>
                <a:gd name="T23" fmla="*/ 78 h 582"/>
                <a:gd name="T24" fmla="*/ 34 w 402"/>
                <a:gd name="T25" fmla="*/ 297 h 582"/>
                <a:gd name="T26" fmla="*/ 54 w 402"/>
                <a:gd name="T27" fmla="*/ 297 h 582"/>
                <a:gd name="T28" fmla="*/ 54 w 402"/>
                <a:gd name="T29" fmla="*/ 77 h 582"/>
                <a:gd name="T30" fmla="*/ 372 w 402"/>
                <a:gd name="T31" fmla="*/ 77 h 582"/>
                <a:gd name="T32" fmla="*/ 372 w 402"/>
                <a:gd name="T33" fmla="*/ 355 h 582"/>
                <a:gd name="T34" fmla="*/ 178 w 402"/>
                <a:gd name="T35" fmla="*/ 355 h 582"/>
                <a:gd name="T36" fmla="*/ 178 w 402"/>
                <a:gd name="T37" fmla="*/ 487 h 582"/>
                <a:gd name="T38" fmla="*/ 372 w 402"/>
                <a:gd name="T39" fmla="*/ 487 h 582"/>
                <a:gd name="T40" fmla="*/ 372 w 402"/>
                <a:gd name="T41" fmla="*/ 536 h 582"/>
                <a:gd name="T42" fmla="*/ 178 w 402"/>
                <a:gd name="T43" fmla="*/ 536 h 582"/>
                <a:gd name="T44" fmla="*/ 178 w 402"/>
                <a:gd name="T45" fmla="*/ 582 h 582"/>
                <a:gd name="T46" fmla="*/ 372 w 402"/>
                <a:gd name="T47" fmla="*/ 582 h 582"/>
                <a:gd name="T48" fmla="*/ 402 w 402"/>
                <a:gd name="T49" fmla="*/ 552 h 582"/>
                <a:gd name="T50" fmla="*/ 402 w 402"/>
                <a:gd name="T51" fmla="*/ 60 h 582"/>
                <a:gd name="T52" fmla="*/ 0 w 402"/>
                <a:gd name="T53" fmla="*/ 60 h 582"/>
                <a:gd name="T54" fmla="*/ 0 w 402"/>
                <a:gd name="T5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2" h="582">
                  <a:moveTo>
                    <a:pt x="182" y="466"/>
                  </a:moveTo>
                  <a:cubicBezTo>
                    <a:pt x="182" y="430"/>
                    <a:pt x="182" y="430"/>
                    <a:pt x="182" y="430"/>
                  </a:cubicBezTo>
                  <a:cubicBezTo>
                    <a:pt x="372" y="430"/>
                    <a:pt x="372" y="430"/>
                    <a:pt x="372" y="430"/>
                  </a:cubicBezTo>
                  <a:cubicBezTo>
                    <a:pt x="372" y="466"/>
                    <a:pt x="372" y="466"/>
                    <a:pt x="372" y="466"/>
                  </a:cubicBezTo>
                  <a:cubicBezTo>
                    <a:pt x="182" y="466"/>
                    <a:pt x="182" y="466"/>
                    <a:pt x="182" y="466"/>
                  </a:cubicBezTo>
                  <a:moveTo>
                    <a:pt x="0" y="0"/>
                  </a:moveTo>
                  <a:cubicBezTo>
                    <a:pt x="0" y="0"/>
                    <a:pt x="0" y="0"/>
                    <a:pt x="0" y="0"/>
                  </a:cubicBezTo>
                  <a:cubicBezTo>
                    <a:pt x="0" y="297"/>
                    <a:pt x="0" y="297"/>
                    <a:pt x="0" y="297"/>
                  </a:cubicBezTo>
                  <a:cubicBezTo>
                    <a:pt x="15" y="297"/>
                    <a:pt x="15" y="297"/>
                    <a:pt x="15" y="297"/>
                  </a:cubicBezTo>
                  <a:cubicBezTo>
                    <a:pt x="15" y="78"/>
                    <a:pt x="15" y="78"/>
                    <a:pt x="15" y="78"/>
                  </a:cubicBezTo>
                  <a:cubicBezTo>
                    <a:pt x="15" y="73"/>
                    <a:pt x="19" y="68"/>
                    <a:pt x="24" y="68"/>
                  </a:cubicBezTo>
                  <a:cubicBezTo>
                    <a:pt x="30" y="68"/>
                    <a:pt x="34" y="73"/>
                    <a:pt x="34" y="78"/>
                  </a:cubicBezTo>
                  <a:cubicBezTo>
                    <a:pt x="34" y="297"/>
                    <a:pt x="34" y="297"/>
                    <a:pt x="34" y="297"/>
                  </a:cubicBezTo>
                  <a:cubicBezTo>
                    <a:pt x="54" y="297"/>
                    <a:pt x="54" y="297"/>
                    <a:pt x="54" y="297"/>
                  </a:cubicBezTo>
                  <a:cubicBezTo>
                    <a:pt x="54" y="77"/>
                    <a:pt x="54" y="77"/>
                    <a:pt x="54" y="77"/>
                  </a:cubicBezTo>
                  <a:cubicBezTo>
                    <a:pt x="372" y="77"/>
                    <a:pt x="372" y="77"/>
                    <a:pt x="372" y="77"/>
                  </a:cubicBezTo>
                  <a:cubicBezTo>
                    <a:pt x="372" y="355"/>
                    <a:pt x="372" y="355"/>
                    <a:pt x="372" y="355"/>
                  </a:cubicBezTo>
                  <a:cubicBezTo>
                    <a:pt x="178" y="355"/>
                    <a:pt x="178" y="355"/>
                    <a:pt x="178" y="355"/>
                  </a:cubicBezTo>
                  <a:cubicBezTo>
                    <a:pt x="178" y="487"/>
                    <a:pt x="178" y="487"/>
                    <a:pt x="178" y="487"/>
                  </a:cubicBezTo>
                  <a:cubicBezTo>
                    <a:pt x="372" y="487"/>
                    <a:pt x="372" y="487"/>
                    <a:pt x="372" y="487"/>
                  </a:cubicBezTo>
                  <a:cubicBezTo>
                    <a:pt x="372" y="536"/>
                    <a:pt x="372" y="536"/>
                    <a:pt x="372" y="536"/>
                  </a:cubicBezTo>
                  <a:cubicBezTo>
                    <a:pt x="178" y="536"/>
                    <a:pt x="178" y="536"/>
                    <a:pt x="178" y="536"/>
                  </a:cubicBezTo>
                  <a:cubicBezTo>
                    <a:pt x="178" y="582"/>
                    <a:pt x="178" y="582"/>
                    <a:pt x="178" y="582"/>
                  </a:cubicBezTo>
                  <a:cubicBezTo>
                    <a:pt x="372" y="582"/>
                    <a:pt x="372" y="582"/>
                    <a:pt x="372" y="582"/>
                  </a:cubicBezTo>
                  <a:cubicBezTo>
                    <a:pt x="388" y="582"/>
                    <a:pt x="402" y="569"/>
                    <a:pt x="402" y="552"/>
                  </a:cubicBezTo>
                  <a:cubicBezTo>
                    <a:pt x="402" y="60"/>
                    <a:pt x="402" y="60"/>
                    <a:pt x="402" y="60"/>
                  </a:cubicBezTo>
                  <a:cubicBezTo>
                    <a:pt x="0" y="60"/>
                    <a:pt x="0" y="60"/>
                    <a:pt x="0" y="60"/>
                  </a:cubicBezTo>
                  <a:cubicBezTo>
                    <a:pt x="0" y="0"/>
                    <a:pt x="0" y="0"/>
                    <a:pt x="0" y="0"/>
                  </a:cubicBezTo>
                </a:path>
              </a:pathLst>
            </a:custGeom>
            <a:solidFill>
              <a:srgbClr val="C2F4F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0" name="ïṣlïḑè"/>
            <p:cNvSpPr/>
            <p:nvPr/>
          </p:nvSpPr>
          <p:spPr bwMode="auto">
            <a:xfrm>
              <a:off x="6670676" y="2232025"/>
              <a:ext cx="536575" cy="854075"/>
            </a:xfrm>
            <a:custGeom>
              <a:avLst/>
              <a:gdLst>
                <a:gd name="T0" fmla="*/ 338 w 338"/>
                <a:gd name="T1" fmla="*/ 451 h 538"/>
                <a:gd name="T2" fmla="*/ 284 w 338"/>
                <a:gd name="T3" fmla="*/ 451 h 538"/>
                <a:gd name="T4" fmla="*/ 284 w 338"/>
                <a:gd name="T5" fmla="*/ 528 h 538"/>
                <a:gd name="T6" fmla="*/ 284 w 338"/>
                <a:gd name="T7" fmla="*/ 538 h 538"/>
                <a:gd name="T8" fmla="*/ 338 w 338"/>
                <a:gd name="T9" fmla="*/ 538 h 538"/>
                <a:gd name="T10" fmla="*/ 338 w 338"/>
                <a:gd name="T11" fmla="*/ 451 h 538"/>
                <a:gd name="T12" fmla="*/ 338 w 338"/>
                <a:gd name="T13" fmla="*/ 108 h 538"/>
                <a:gd name="T14" fmla="*/ 284 w 338"/>
                <a:gd name="T15" fmla="*/ 108 h 538"/>
                <a:gd name="T16" fmla="*/ 284 w 338"/>
                <a:gd name="T17" fmla="*/ 250 h 538"/>
                <a:gd name="T18" fmla="*/ 315 w 338"/>
                <a:gd name="T19" fmla="*/ 250 h 538"/>
                <a:gd name="T20" fmla="*/ 315 w 338"/>
                <a:gd name="T21" fmla="*/ 318 h 538"/>
                <a:gd name="T22" fmla="*/ 284 w 338"/>
                <a:gd name="T23" fmla="*/ 318 h 538"/>
                <a:gd name="T24" fmla="*/ 284 w 338"/>
                <a:gd name="T25" fmla="*/ 358 h 538"/>
                <a:gd name="T26" fmla="*/ 338 w 338"/>
                <a:gd name="T27" fmla="*/ 358 h 538"/>
                <a:gd name="T28" fmla="*/ 338 w 338"/>
                <a:gd name="T29" fmla="*/ 108 h 538"/>
                <a:gd name="T30" fmla="*/ 28 w 338"/>
                <a:gd name="T31" fmla="*/ 0 h 538"/>
                <a:gd name="T32" fmla="*/ 0 w 338"/>
                <a:gd name="T33" fmla="*/ 0 h 538"/>
                <a:gd name="T34" fmla="*/ 0 w 338"/>
                <a:gd name="T35" fmla="*/ 57 h 538"/>
                <a:gd name="T36" fmla="*/ 28 w 338"/>
                <a:gd name="T37" fmla="*/ 57 h 538"/>
                <a:gd name="T38" fmla="*/ 28 w 338"/>
                <a:gd name="T39" fmla="*/ 0 h 538"/>
                <a:gd name="T40" fmla="*/ 102 w 338"/>
                <a:gd name="T41" fmla="*/ 0 h 538"/>
                <a:gd name="T42" fmla="*/ 64 w 338"/>
                <a:gd name="T43" fmla="*/ 0 h 538"/>
                <a:gd name="T44" fmla="*/ 64 w 338"/>
                <a:gd name="T45" fmla="*/ 57 h 538"/>
                <a:gd name="T46" fmla="*/ 102 w 338"/>
                <a:gd name="T47" fmla="*/ 57 h 538"/>
                <a:gd name="T48" fmla="*/ 102 w 338"/>
                <a:gd name="T49"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8" h="538">
                  <a:moveTo>
                    <a:pt x="338" y="451"/>
                  </a:moveTo>
                  <a:lnTo>
                    <a:pt x="284" y="451"/>
                  </a:lnTo>
                  <a:lnTo>
                    <a:pt x="284" y="528"/>
                  </a:lnTo>
                  <a:lnTo>
                    <a:pt x="284" y="538"/>
                  </a:lnTo>
                  <a:lnTo>
                    <a:pt x="338" y="538"/>
                  </a:lnTo>
                  <a:lnTo>
                    <a:pt x="338" y="451"/>
                  </a:lnTo>
                  <a:close/>
                  <a:moveTo>
                    <a:pt x="338" y="108"/>
                  </a:moveTo>
                  <a:lnTo>
                    <a:pt x="284" y="108"/>
                  </a:lnTo>
                  <a:lnTo>
                    <a:pt x="284" y="250"/>
                  </a:lnTo>
                  <a:lnTo>
                    <a:pt x="315" y="250"/>
                  </a:lnTo>
                  <a:lnTo>
                    <a:pt x="315" y="318"/>
                  </a:lnTo>
                  <a:lnTo>
                    <a:pt x="284" y="318"/>
                  </a:lnTo>
                  <a:lnTo>
                    <a:pt x="284" y="358"/>
                  </a:lnTo>
                  <a:lnTo>
                    <a:pt x="338" y="358"/>
                  </a:lnTo>
                  <a:lnTo>
                    <a:pt x="338" y="108"/>
                  </a:lnTo>
                  <a:close/>
                  <a:moveTo>
                    <a:pt x="28" y="0"/>
                  </a:moveTo>
                  <a:lnTo>
                    <a:pt x="0" y="0"/>
                  </a:lnTo>
                  <a:lnTo>
                    <a:pt x="0" y="57"/>
                  </a:lnTo>
                  <a:lnTo>
                    <a:pt x="28" y="57"/>
                  </a:lnTo>
                  <a:lnTo>
                    <a:pt x="28" y="0"/>
                  </a:lnTo>
                  <a:close/>
                  <a:moveTo>
                    <a:pt x="102" y="0"/>
                  </a:moveTo>
                  <a:lnTo>
                    <a:pt x="64" y="0"/>
                  </a:lnTo>
                  <a:lnTo>
                    <a:pt x="64" y="57"/>
                  </a:lnTo>
                  <a:lnTo>
                    <a:pt x="102" y="57"/>
                  </a:lnTo>
                  <a:lnTo>
                    <a:pt x="102" y="0"/>
                  </a:lnTo>
                  <a:close/>
                </a:path>
              </a:pathLst>
            </a:custGeom>
            <a:solidFill>
              <a:srgbClr val="2790D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1" name="i$lïḑe"/>
            <p:cNvSpPr/>
            <p:nvPr/>
          </p:nvSpPr>
          <p:spPr bwMode="auto">
            <a:xfrm>
              <a:off x="6670676" y="2232025"/>
              <a:ext cx="536575" cy="854075"/>
            </a:xfrm>
            <a:custGeom>
              <a:avLst/>
              <a:gdLst>
                <a:gd name="T0" fmla="*/ 338 w 338"/>
                <a:gd name="T1" fmla="*/ 451 h 538"/>
                <a:gd name="T2" fmla="*/ 284 w 338"/>
                <a:gd name="T3" fmla="*/ 451 h 538"/>
                <a:gd name="T4" fmla="*/ 284 w 338"/>
                <a:gd name="T5" fmla="*/ 528 h 538"/>
                <a:gd name="T6" fmla="*/ 284 w 338"/>
                <a:gd name="T7" fmla="*/ 538 h 538"/>
                <a:gd name="T8" fmla="*/ 338 w 338"/>
                <a:gd name="T9" fmla="*/ 538 h 538"/>
                <a:gd name="T10" fmla="*/ 338 w 338"/>
                <a:gd name="T11" fmla="*/ 451 h 538"/>
                <a:gd name="T12" fmla="*/ 338 w 338"/>
                <a:gd name="T13" fmla="*/ 108 h 538"/>
                <a:gd name="T14" fmla="*/ 284 w 338"/>
                <a:gd name="T15" fmla="*/ 108 h 538"/>
                <a:gd name="T16" fmla="*/ 284 w 338"/>
                <a:gd name="T17" fmla="*/ 250 h 538"/>
                <a:gd name="T18" fmla="*/ 315 w 338"/>
                <a:gd name="T19" fmla="*/ 250 h 538"/>
                <a:gd name="T20" fmla="*/ 315 w 338"/>
                <a:gd name="T21" fmla="*/ 318 h 538"/>
                <a:gd name="T22" fmla="*/ 284 w 338"/>
                <a:gd name="T23" fmla="*/ 318 h 538"/>
                <a:gd name="T24" fmla="*/ 284 w 338"/>
                <a:gd name="T25" fmla="*/ 358 h 538"/>
                <a:gd name="T26" fmla="*/ 338 w 338"/>
                <a:gd name="T27" fmla="*/ 358 h 538"/>
                <a:gd name="T28" fmla="*/ 338 w 338"/>
                <a:gd name="T29" fmla="*/ 108 h 538"/>
                <a:gd name="T30" fmla="*/ 28 w 338"/>
                <a:gd name="T31" fmla="*/ 0 h 538"/>
                <a:gd name="T32" fmla="*/ 0 w 338"/>
                <a:gd name="T33" fmla="*/ 0 h 538"/>
                <a:gd name="T34" fmla="*/ 0 w 338"/>
                <a:gd name="T35" fmla="*/ 57 h 538"/>
                <a:gd name="T36" fmla="*/ 28 w 338"/>
                <a:gd name="T37" fmla="*/ 57 h 538"/>
                <a:gd name="T38" fmla="*/ 28 w 338"/>
                <a:gd name="T39" fmla="*/ 0 h 538"/>
                <a:gd name="T40" fmla="*/ 102 w 338"/>
                <a:gd name="T41" fmla="*/ 0 h 538"/>
                <a:gd name="T42" fmla="*/ 64 w 338"/>
                <a:gd name="T43" fmla="*/ 0 h 538"/>
                <a:gd name="T44" fmla="*/ 64 w 338"/>
                <a:gd name="T45" fmla="*/ 57 h 538"/>
                <a:gd name="T46" fmla="*/ 102 w 338"/>
                <a:gd name="T47" fmla="*/ 57 h 538"/>
                <a:gd name="T48" fmla="*/ 102 w 338"/>
                <a:gd name="T49" fmla="*/ 0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8" h="538">
                  <a:moveTo>
                    <a:pt x="338" y="451"/>
                  </a:moveTo>
                  <a:lnTo>
                    <a:pt x="284" y="451"/>
                  </a:lnTo>
                  <a:lnTo>
                    <a:pt x="284" y="528"/>
                  </a:lnTo>
                  <a:lnTo>
                    <a:pt x="284" y="538"/>
                  </a:lnTo>
                  <a:lnTo>
                    <a:pt x="338" y="538"/>
                  </a:lnTo>
                  <a:lnTo>
                    <a:pt x="338" y="451"/>
                  </a:lnTo>
                  <a:moveTo>
                    <a:pt x="338" y="108"/>
                  </a:moveTo>
                  <a:lnTo>
                    <a:pt x="284" y="108"/>
                  </a:lnTo>
                  <a:lnTo>
                    <a:pt x="284" y="250"/>
                  </a:lnTo>
                  <a:lnTo>
                    <a:pt x="315" y="250"/>
                  </a:lnTo>
                  <a:lnTo>
                    <a:pt x="315" y="318"/>
                  </a:lnTo>
                  <a:lnTo>
                    <a:pt x="284" y="318"/>
                  </a:lnTo>
                  <a:lnTo>
                    <a:pt x="284" y="358"/>
                  </a:lnTo>
                  <a:lnTo>
                    <a:pt x="338" y="358"/>
                  </a:lnTo>
                  <a:lnTo>
                    <a:pt x="338" y="108"/>
                  </a:lnTo>
                  <a:moveTo>
                    <a:pt x="28" y="0"/>
                  </a:moveTo>
                  <a:lnTo>
                    <a:pt x="0" y="0"/>
                  </a:lnTo>
                  <a:lnTo>
                    <a:pt x="0" y="57"/>
                  </a:lnTo>
                  <a:lnTo>
                    <a:pt x="28" y="57"/>
                  </a:lnTo>
                  <a:lnTo>
                    <a:pt x="28" y="0"/>
                  </a:lnTo>
                  <a:moveTo>
                    <a:pt x="102" y="0"/>
                  </a:moveTo>
                  <a:lnTo>
                    <a:pt x="64" y="0"/>
                  </a:lnTo>
                  <a:lnTo>
                    <a:pt x="64" y="57"/>
                  </a:lnTo>
                  <a:lnTo>
                    <a:pt x="102" y="57"/>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2" name="îs1iḑè"/>
            <p:cNvSpPr/>
            <p:nvPr/>
          </p:nvSpPr>
          <p:spPr bwMode="auto">
            <a:xfrm>
              <a:off x="6670676" y="2228850"/>
              <a:ext cx="161925" cy="3175"/>
            </a:xfrm>
            <a:custGeom>
              <a:avLst/>
              <a:gdLst>
                <a:gd name="T0" fmla="*/ 28 w 102"/>
                <a:gd name="T1" fmla="*/ 0 h 2"/>
                <a:gd name="T2" fmla="*/ 0 w 102"/>
                <a:gd name="T3" fmla="*/ 0 h 2"/>
                <a:gd name="T4" fmla="*/ 0 w 102"/>
                <a:gd name="T5" fmla="*/ 2 h 2"/>
                <a:gd name="T6" fmla="*/ 28 w 102"/>
                <a:gd name="T7" fmla="*/ 2 h 2"/>
                <a:gd name="T8" fmla="*/ 28 w 102"/>
                <a:gd name="T9" fmla="*/ 0 h 2"/>
                <a:gd name="T10" fmla="*/ 102 w 102"/>
                <a:gd name="T11" fmla="*/ 0 h 2"/>
                <a:gd name="T12" fmla="*/ 64 w 102"/>
                <a:gd name="T13" fmla="*/ 0 h 2"/>
                <a:gd name="T14" fmla="*/ 64 w 102"/>
                <a:gd name="T15" fmla="*/ 2 h 2"/>
                <a:gd name="T16" fmla="*/ 102 w 102"/>
                <a:gd name="T17" fmla="*/ 2 h 2"/>
                <a:gd name="T18" fmla="*/ 102 w 10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
                  <a:moveTo>
                    <a:pt x="28" y="0"/>
                  </a:moveTo>
                  <a:lnTo>
                    <a:pt x="0" y="0"/>
                  </a:lnTo>
                  <a:lnTo>
                    <a:pt x="0" y="2"/>
                  </a:lnTo>
                  <a:lnTo>
                    <a:pt x="28" y="2"/>
                  </a:lnTo>
                  <a:lnTo>
                    <a:pt x="28" y="0"/>
                  </a:lnTo>
                  <a:close/>
                  <a:moveTo>
                    <a:pt x="102" y="0"/>
                  </a:moveTo>
                  <a:lnTo>
                    <a:pt x="64" y="0"/>
                  </a:lnTo>
                  <a:lnTo>
                    <a:pt x="64" y="2"/>
                  </a:lnTo>
                  <a:lnTo>
                    <a:pt x="102" y="2"/>
                  </a:lnTo>
                  <a:lnTo>
                    <a:pt x="102" y="0"/>
                  </a:lnTo>
                  <a:close/>
                </a:path>
              </a:pathLst>
            </a:custGeom>
            <a:solidFill>
              <a:srgbClr val="41B1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3" name="iṧḷídè"/>
            <p:cNvSpPr/>
            <p:nvPr/>
          </p:nvSpPr>
          <p:spPr bwMode="auto">
            <a:xfrm>
              <a:off x="6670676" y="2228850"/>
              <a:ext cx="161925" cy="3175"/>
            </a:xfrm>
            <a:custGeom>
              <a:avLst/>
              <a:gdLst>
                <a:gd name="T0" fmla="*/ 28 w 102"/>
                <a:gd name="T1" fmla="*/ 0 h 2"/>
                <a:gd name="T2" fmla="*/ 0 w 102"/>
                <a:gd name="T3" fmla="*/ 0 h 2"/>
                <a:gd name="T4" fmla="*/ 0 w 102"/>
                <a:gd name="T5" fmla="*/ 2 h 2"/>
                <a:gd name="T6" fmla="*/ 28 w 102"/>
                <a:gd name="T7" fmla="*/ 2 h 2"/>
                <a:gd name="T8" fmla="*/ 28 w 102"/>
                <a:gd name="T9" fmla="*/ 0 h 2"/>
                <a:gd name="T10" fmla="*/ 102 w 102"/>
                <a:gd name="T11" fmla="*/ 0 h 2"/>
                <a:gd name="T12" fmla="*/ 64 w 102"/>
                <a:gd name="T13" fmla="*/ 0 h 2"/>
                <a:gd name="T14" fmla="*/ 64 w 102"/>
                <a:gd name="T15" fmla="*/ 2 h 2"/>
                <a:gd name="T16" fmla="*/ 102 w 102"/>
                <a:gd name="T17" fmla="*/ 2 h 2"/>
                <a:gd name="T18" fmla="*/ 102 w 102"/>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
                  <a:moveTo>
                    <a:pt x="28" y="0"/>
                  </a:moveTo>
                  <a:lnTo>
                    <a:pt x="0" y="0"/>
                  </a:lnTo>
                  <a:lnTo>
                    <a:pt x="0" y="2"/>
                  </a:lnTo>
                  <a:lnTo>
                    <a:pt x="28" y="2"/>
                  </a:lnTo>
                  <a:lnTo>
                    <a:pt x="28" y="0"/>
                  </a:lnTo>
                  <a:moveTo>
                    <a:pt x="102" y="0"/>
                  </a:moveTo>
                  <a:lnTo>
                    <a:pt x="64" y="0"/>
                  </a:lnTo>
                  <a:lnTo>
                    <a:pt x="64" y="2"/>
                  </a:lnTo>
                  <a:lnTo>
                    <a:pt x="102" y="2"/>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4" name="iś1idé"/>
            <p:cNvSpPr/>
            <p:nvPr/>
          </p:nvSpPr>
          <p:spPr bwMode="auto">
            <a:xfrm>
              <a:off x="6670676" y="2403475"/>
              <a:ext cx="450850" cy="682625"/>
            </a:xfrm>
            <a:custGeom>
              <a:avLst/>
              <a:gdLst>
                <a:gd name="T0" fmla="*/ 150 w 150"/>
                <a:gd name="T1" fmla="*/ 222 h 227"/>
                <a:gd name="T2" fmla="*/ 144 w 150"/>
                <a:gd name="T3" fmla="*/ 227 h 227"/>
                <a:gd name="T4" fmla="*/ 150 w 150"/>
                <a:gd name="T5" fmla="*/ 227 h 227"/>
                <a:gd name="T6" fmla="*/ 150 w 150"/>
                <a:gd name="T7" fmla="*/ 222 h 227"/>
                <a:gd name="T8" fmla="*/ 103 w 150"/>
                <a:gd name="T9" fmla="*/ 198 h 227"/>
                <a:gd name="T10" fmla="*/ 33 w 150"/>
                <a:gd name="T11" fmla="*/ 198 h 227"/>
                <a:gd name="T12" fmla="*/ 24 w 150"/>
                <a:gd name="T13" fmla="*/ 204 h 227"/>
                <a:gd name="T14" fmla="*/ 16 w 150"/>
                <a:gd name="T15" fmla="*/ 198 h 227"/>
                <a:gd name="T16" fmla="*/ 0 w 150"/>
                <a:gd name="T17" fmla="*/ 198 h 227"/>
                <a:gd name="T18" fmla="*/ 15 w 150"/>
                <a:gd name="T19" fmla="*/ 223 h 227"/>
                <a:gd name="T20" fmla="*/ 78 w 150"/>
                <a:gd name="T21" fmla="*/ 223 h 227"/>
                <a:gd name="T22" fmla="*/ 103 w 150"/>
                <a:gd name="T23" fmla="*/ 198 h 227"/>
                <a:gd name="T24" fmla="*/ 15 w 150"/>
                <a:gd name="T25" fmla="*/ 165 h 227"/>
                <a:gd name="T26" fmla="*/ 0 w 150"/>
                <a:gd name="T27" fmla="*/ 165 h 227"/>
                <a:gd name="T28" fmla="*/ 0 w 150"/>
                <a:gd name="T29" fmla="*/ 190 h 227"/>
                <a:gd name="T30" fmla="*/ 15 w 150"/>
                <a:gd name="T31" fmla="*/ 190 h 227"/>
                <a:gd name="T32" fmla="*/ 15 w 150"/>
                <a:gd name="T33" fmla="*/ 165 h 227"/>
                <a:gd name="T34" fmla="*/ 54 w 150"/>
                <a:gd name="T35" fmla="*/ 165 h 227"/>
                <a:gd name="T36" fmla="*/ 34 w 150"/>
                <a:gd name="T37" fmla="*/ 165 h 227"/>
                <a:gd name="T38" fmla="*/ 34 w 150"/>
                <a:gd name="T39" fmla="*/ 190 h 227"/>
                <a:gd name="T40" fmla="*/ 105 w 150"/>
                <a:gd name="T41" fmla="*/ 190 h 227"/>
                <a:gd name="T42" fmla="*/ 109 w 150"/>
                <a:gd name="T43" fmla="*/ 192 h 227"/>
                <a:gd name="T44" fmla="*/ 120 w 150"/>
                <a:gd name="T45" fmla="*/ 181 h 227"/>
                <a:gd name="T46" fmla="*/ 54 w 150"/>
                <a:gd name="T47" fmla="*/ 181 h 227"/>
                <a:gd name="T48" fmla="*/ 54 w 150"/>
                <a:gd name="T49" fmla="*/ 165 h 227"/>
                <a:gd name="T50" fmla="*/ 15 w 150"/>
                <a:gd name="T51" fmla="*/ 132 h 227"/>
                <a:gd name="T52" fmla="*/ 14 w 150"/>
                <a:gd name="T53" fmla="*/ 132 h 227"/>
                <a:gd name="T54" fmla="*/ 0 w 150"/>
                <a:gd name="T55" fmla="*/ 146 h 227"/>
                <a:gd name="T56" fmla="*/ 0 w 150"/>
                <a:gd name="T57" fmla="*/ 157 h 227"/>
                <a:gd name="T58" fmla="*/ 15 w 150"/>
                <a:gd name="T59" fmla="*/ 157 h 227"/>
                <a:gd name="T60" fmla="*/ 15 w 150"/>
                <a:gd name="T61" fmla="*/ 132 h 227"/>
                <a:gd name="T62" fmla="*/ 54 w 150"/>
                <a:gd name="T63" fmla="*/ 132 h 227"/>
                <a:gd name="T64" fmla="*/ 34 w 150"/>
                <a:gd name="T65" fmla="*/ 132 h 227"/>
                <a:gd name="T66" fmla="*/ 34 w 150"/>
                <a:gd name="T67" fmla="*/ 157 h 227"/>
                <a:gd name="T68" fmla="*/ 54 w 150"/>
                <a:gd name="T69" fmla="*/ 157 h 227"/>
                <a:gd name="T70" fmla="*/ 54 w 150"/>
                <a:gd name="T71" fmla="*/ 132 h 227"/>
                <a:gd name="T72" fmla="*/ 54 w 150"/>
                <a:gd name="T73" fmla="*/ 97 h 227"/>
                <a:gd name="T74" fmla="*/ 49 w 150"/>
                <a:gd name="T75" fmla="*/ 97 h 227"/>
                <a:gd name="T76" fmla="*/ 34 w 150"/>
                <a:gd name="T77" fmla="*/ 112 h 227"/>
                <a:gd name="T78" fmla="*/ 34 w 150"/>
                <a:gd name="T79" fmla="*/ 124 h 227"/>
                <a:gd name="T80" fmla="*/ 105 w 150"/>
                <a:gd name="T81" fmla="*/ 124 h 227"/>
                <a:gd name="T82" fmla="*/ 109 w 150"/>
                <a:gd name="T83" fmla="*/ 128 h 227"/>
                <a:gd name="T84" fmla="*/ 107 w 150"/>
                <a:gd name="T85" fmla="*/ 132 h 227"/>
                <a:gd name="T86" fmla="*/ 150 w 150"/>
                <a:gd name="T87" fmla="*/ 132 h 227"/>
                <a:gd name="T88" fmla="*/ 150 w 150"/>
                <a:gd name="T89" fmla="*/ 111 h 227"/>
                <a:gd name="T90" fmla="*/ 54 w 150"/>
                <a:gd name="T91" fmla="*/ 111 h 227"/>
                <a:gd name="T92" fmla="*/ 54 w 150"/>
                <a:gd name="T93" fmla="*/ 97 h 227"/>
                <a:gd name="T94" fmla="*/ 150 w 150"/>
                <a:gd name="T95" fmla="*/ 0 h 227"/>
                <a:gd name="T96" fmla="*/ 147 w 150"/>
                <a:gd name="T97" fmla="*/ 0 h 227"/>
                <a:gd name="T98" fmla="*/ 71 w 150"/>
                <a:gd name="T99" fmla="*/ 75 h 227"/>
                <a:gd name="T100" fmla="*/ 150 w 150"/>
                <a:gd name="T101" fmla="*/ 75 h 227"/>
                <a:gd name="T102" fmla="*/ 150 w 150"/>
                <a:gd name="T10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 h="227">
                  <a:moveTo>
                    <a:pt x="150" y="222"/>
                  </a:moveTo>
                  <a:cubicBezTo>
                    <a:pt x="144" y="227"/>
                    <a:pt x="144" y="227"/>
                    <a:pt x="144" y="227"/>
                  </a:cubicBezTo>
                  <a:cubicBezTo>
                    <a:pt x="150" y="227"/>
                    <a:pt x="150" y="227"/>
                    <a:pt x="150" y="227"/>
                  </a:cubicBezTo>
                  <a:cubicBezTo>
                    <a:pt x="150" y="222"/>
                    <a:pt x="150" y="222"/>
                    <a:pt x="150" y="222"/>
                  </a:cubicBezTo>
                  <a:moveTo>
                    <a:pt x="103" y="198"/>
                  </a:moveTo>
                  <a:cubicBezTo>
                    <a:pt x="33" y="198"/>
                    <a:pt x="33" y="198"/>
                    <a:pt x="33" y="198"/>
                  </a:cubicBezTo>
                  <a:cubicBezTo>
                    <a:pt x="32" y="202"/>
                    <a:pt x="28" y="204"/>
                    <a:pt x="24" y="204"/>
                  </a:cubicBezTo>
                  <a:cubicBezTo>
                    <a:pt x="20" y="204"/>
                    <a:pt x="17" y="202"/>
                    <a:pt x="16" y="198"/>
                  </a:cubicBezTo>
                  <a:cubicBezTo>
                    <a:pt x="0" y="198"/>
                    <a:pt x="0" y="198"/>
                    <a:pt x="0" y="198"/>
                  </a:cubicBezTo>
                  <a:cubicBezTo>
                    <a:pt x="1" y="209"/>
                    <a:pt x="6" y="218"/>
                    <a:pt x="15" y="223"/>
                  </a:cubicBezTo>
                  <a:cubicBezTo>
                    <a:pt x="78" y="223"/>
                    <a:pt x="78" y="223"/>
                    <a:pt x="78" y="223"/>
                  </a:cubicBezTo>
                  <a:cubicBezTo>
                    <a:pt x="103" y="198"/>
                    <a:pt x="103" y="198"/>
                    <a:pt x="103" y="198"/>
                  </a:cubicBezTo>
                  <a:moveTo>
                    <a:pt x="15" y="165"/>
                  </a:moveTo>
                  <a:cubicBezTo>
                    <a:pt x="0" y="165"/>
                    <a:pt x="0" y="165"/>
                    <a:pt x="0" y="165"/>
                  </a:cubicBezTo>
                  <a:cubicBezTo>
                    <a:pt x="0" y="190"/>
                    <a:pt x="0" y="190"/>
                    <a:pt x="0" y="190"/>
                  </a:cubicBezTo>
                  <a:cubicBezTo>
                    <a:pt x="15" y="190"/>
                    <a:pt x="15" y="190"/>
                    <a:pt x="15" y="190"/>
                  </a:cubicBezTo>
                  <a:cubicBezTo>
                    <a:pt x="15" y="165"/>
                    <a:pt x="15" y="165"/>
                    <a:pt x="15" y="165"/>
                  </a:cubicBezTo>
                  <a:moveTo>
                    <a:pt x="54" y="165"/>
                  </a:moveTo>
                  <a:cubicBezTo>
                    <a:pt x="34" y="165"/>
                    <a:pt x="34" y="165"/>
                    <a:pt x="34" y="165"/>
                  </a:cubicBezTo>
                  <a:cubicBezTo>
                    <a:pt x="34" y="190"/>
                    <a:pt x="34" y="190"/>
                    <a:pt x="34" y="190"/>
                  </a:cubicBezTo>
                  <a:cubicBezTo>
                    <a:pt x="105" y="190"/>
                    <a:pt x="105" y="190"/>
                    <a:pt x="105" y="190"/>
                  </a:cubicBezTo>
                  <a:cubicBezTo>
                    <a:pt x="107" y="190"/>
                    <a:pt x="108" y="191"/>
                    <a:pt x="109" y="192"/>
                  </a:cubicBezTo>
                  <a:cubicBezTo>
                    <a:pt x="120" y="181"/>
                    <a:pt x="120" y="181"/>
                    <a:pt x="120" y="181"/>
                  </a:cubicBezTo>
                  <a:cubicBezTo>
                    <a:pt x="54" y="181"/>
                    <a:pt x="54" y="181"/>
                    <a:pt x="54" y="181"/>
                  </a:cubicBezTo>
                  <a:cubicBezTo>
                    <a:pt x="54" y="165"/>
                    <a:pt x="54" y="165"/>
                    <a:pt x="54" y="165"/>
                  </a:cubicBezTo>
                  <a:moveTo>
                    <a:pt x="15" y="132"/>
                  </a:moveTo>
                  <a:cubicBezTo>
                    <a:pt x="14" y="132"/>
                    <a:pt x="14" y="132"/>
                    <a:pt x="14" y="132"/>
                  </a:cubicBezTo>
                  <a:cubicBezTo>
                    <a:pt x="0" y="146"/>
                    <a:pt x="0" y="146"/>
                    <a:pt x="0" y="146"/>
                  </a:cubicBezTo>
                  <a:cubicBezTo>
                    <a:pt x="0" y="157"/>
                    <a:pt x="0" y="157"/>
                    <a:pt x="0" y="157"/>
                  </a:cubicBezTo>
                  <a:cubicBezTo>
                    <a:pt x="15" y="157"/>
                    <a:pt x="15" y="157"/>
                    <a:pt x="15" y="157"/>
                  </a:cubicBezTo>
                  <a:cubicBezTo>
                    <a:pt x="15" y="132"/>
                    <a:pt x="15" y="132"/>
                    <a:pt x="15" y="132"/>
                  </a:cubicBezTo>
                  <a:moveTo>
                    <a:pt x="54" y="132"/>
                  </a:moveTo>
                  <a:cubicBezTo>
                    <a:pt x="34" y="132"/>
                    <a:pt x="34" y="132"/>
                    <a:pt x="34" y="132"/>
                  </a:cubicBezTo>
                  <a:cubicBezTo>
                    <a:pt x="34" y="157"/>
                    <a:pt x="34" y="157"/>
                    <a:pt x="34" y="157"/>
                  </a:cubicBezTo>
                  <a:cubicBezTo>
                    <a:pt x="54" y="157"/>
                    <a:pt x="54" y="157"/>
                    <a:pt x="54" y="157"/>
                  </a:cubicBezTo>
                  <a:cubicBezTo>
                    <a:pt x="54" y="132"/>
                    <a:pt x="54" y="132"/>
                    <a:pt x="54" y="132"/>
                  </a:cubicBezTo>
                  <a:moveTo>
                    <a:pt x="54" y="97"/>
                  </a:moveTo>
                  <a:cubicBezTo>
                    <a:pt x="49" y="97"/>
                    <a:pt x="49" y="97"/>
                    <a:pt x="49" y="97"/>
                  </a:cubicBezTo>
                  <a:cubicBezTo>
                    <a:pt x="34" y="112"/>
                    <a:pt x="34" y="112"/>
                    <a:pt x="34" y="112"/>
                  </a:cubicBezTo>
                  <a:cubicBezTo>
                    <a:pt x="34" y="124"/>
                    <a:pt x="34" y="124"/>
                    <a:pt x="34" y="124"/>
                  </a:cubicBezTo>
                  <a:cubicBezTo>
                    <a:pt x="105" y="124"/>
                    <a:pt x="105" y="124"/>
                    <a:pt x="105" y="124"/>
                  </a:cubicBezTo>
                  <a:cubicBezTo>
                    <a:pt x="107" y="124"/>
                    <a:pt x="109" y="126"/>
                    <a:pt x="109" y="128"/>
                  </a:cubicBezTo>
                  <a:cubicBezTo>
                    <a:pt x="109" y="130"/>
                    <a:pt x="108" y="131"/>
                    <a:pt x="107" y="132"/>
                  </a:cubicBezTo>
                  <a:cubicBezTo>
                    <a:pt x="150" y="132"/>
                    <a:pt x="150" y="132"/>
                    <a:pt x="150" y="132"/>
                  </a:cubicBezTo>
                  <a:cubicBezTo>
                    <a:pt x="150" y="111"/>
                    <a:pt x="150" y="111"/>
                    <a:pt x="150" y="111"/>
                  </a:cubicBezTo>
                  <a:cubicBezTo>
                    <a:pt x="54" y="111"/>
                    <a:pt x="54" y="111"/>
                    <a:pt x="54" y="111"/>
                  </a:cubicBezTo>
                  <a:cubicBezTo>
                    <a:pt x="54" y="97"/>
                    <a:pt x="54" y="97"/>
                    <a:pt x="54" y="97"/>
                  </a:cubicBezTo>
                  <a:moveTo>
                    <a:pt x="150" y="0"/>
                  </a:moveTo>
                  <a:cubicBezTo>
                    <a:pt x="147" y="0"/>
                    <a:pt x="147" y="0"/>
                    <a:pt x="147" y="0"/>
                  </a:cubicBezTo>
                  <a:cubicBezTo>
                    <a:pt x="71" y="75"/>
                    <a:pt x="71" y="75"/>
                    <a:pt x="71" y="75"/>
                  </a:cubicBezTo>
                  <a:cubicBezTo>
                    <a:pt x="150" y="75"/>
                    <a:pt x="150" y="75"/>
                    <a:pt x="150" y="75"/>
                  </a:cubicBezTo>
                  <a:cubicBezTo>
                    <a:pt x="150" y="0"/>
                    <a:pt x="150" y="0"/>
                    <a:pt x="150" y="0"/>
                  </a:cubicBezTo>
                </a:path>
              </a:pathLst>
            </a:custGeom>
            <a:solidFill>
              <a:srgbClr val="1E48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5" name="iS1íḍé"/>
            <p:cNvSpPr/>
            <p:nvPr/>
          </p:nvSpPr>
          <p:spPr bwMode="auto">
            <a:xfrm>
              <a:off x="6818313" y="2679700"/>
              <a:ext cx="14288" cy="15875"/>
            </a:xfrm>
            <a:custGeom>
              <a:avLst/>
              <a:gdLst>
                <a:gd name="T0" fmla="*/ 9 w 9"/>
                <a:gd name="T1" fmla="*/ 0 h 10"/>
                <a:gd name="T2" fmla="*/ 0 w 9"/>
                <a:gd name="T3" fmla="*/ 10 h 10"/>
                <a:gd name="T4" fmla="*/ 9 w 9"/>
                <a:gd name="T5" fmla="*/ 10 h 10"/>
                <a:gd name="T6" fmla="*/ 9 w 9"/>
                <a:gd name="T7" fmla="*/ 0 h 10"/>
              </a:gdLst>
              <a:ahLst/>
              <a:cxnLst>
                <a:cxn ang="0">
                  <a:pos x="T0" y="T1"/>
                </a:cxn>
                <a:cxn ang="0">
                  <a:pos x="T2" y="T3"/>
                </a:cxn>
                <a:cxn ang="0">
                  <a:pos x="T4" y="T5"/>
                </a:cxn>
                <a:cxn ang="0">
                  <a:pos x="T6" y="T7"/>
                </a:cxn>
              </a:cxnLst>
              <a:rect l="0" t="0" r="r" b="b"/>
              <a:pathLst>
                <a:path w="9" h="10">
                  <a:moveTo>
                    <a:pt x="9" y="0"/>
                  </a:moveTo>
                  <a:lnTo>
                    <a:pt x="0" y="10"/>
                  </a:lnTo>
                  <a:lnTo>
                    <a:pt x="9" y="10"/>
                  </a:lnTo>
                  <a:lnTo>
                    <a:pt x="9" y="0"/>
                  </a:lnTo>
                  <a:close/>
                </a:path>
              </a:pathLst>
            </a:custGeom>
            <a:solidFill>
              <a:srgbClr val="C27E5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6" name="ïṩlïḓê"/>
            <p:cNvSpPr/>
            <p:nvPr/>
          </p:nvSpPr>
          <p:spPr bwMode="auto">
            <a:xfrm>
              <a:off x="6818313" y="2679700"/>
              <a:ext cx="14288" cy="15875"/>
            </a:xfrm>
            <a:custGeom>
              <a:avLst/>
              <a:gdLst>
                <a:gd name="T0" fmla="*/ 9 w 9"/>
                <a:gd name="T1" fmla="*/ 0 h 10"/>
                <a:gd name="T2" fmla="*/ 0 w 9"/>
                <a:gd name="T3" fmla="*/ 10 h 10"/>
                <a:gd name="T4" fmla="*/ 9 w 9"/>
                <a:gd name="T5" fmla="*/ 10 h 10"/>
                <a:gd name="T6" fmla="*/ 9 w 9"/>
                <a:gd name="T7" fmla="*/ 0 h 10"/>
              </a:gdLst>
              <a:ahLst/>
              <a:cxnLst>
                <a:cxn ang="0">
                  <a:pos x="T0" y="T1"/>
                </a:cxn>
                <a:cxn ang="0">
                  <a:pos x="T2" y="T3"/>
                </a:cxn>
                <a:cxn ang="0">
                  <a:pos x="T4" y="T5"/>
                </a:cxn>
                <a:cxn ang="0">
                  <a:pos x="T6" y="T7"/>
                </a:cxn>
              </a:cxnLst>
              <a:rect l="0" t="0" r="r" b="b"/>
              <a:pathLst>
                <a:path w="9" h="10">
                  <a:moveTo>
                    <a:pt x="9" y="0"/>
                  </a:moveTo>
                  <a:lnTo>
                    <a:pt x="0" y="10"/>
                  </a:lnTo>
                  <a:lnTo>
                    <a:pt x="9" y="10"/>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7" name="iṡḻíḓé"/>
            <p:cNvSpPr/>
            <p:nvPr/>
          </p:nvSpPr>
          <p:spPr bwMode="auto">
            <a:xfrm>
              <a:off x="6711951" y="2776538"/>
              <a:ext cx="287338" cy="23813"/>
            </a:xfrm>
            <a:custGeom>
              <a:avLst/>
              <a:gdLst>
                <a:gd name="T0" fmla="*/ 1 w 95"/>
                <a:gd name="T1" fmla="*/ 8 h 8"/>
                <a:gd name="T2" fmla="*/ 0 w 95"/>
                <a:gd name="T3" fmla="*/ 8 h 8"/>
                <a:gd name="T4" fmla="*/ 1 w 95"/>
                <a:gd name="T5" fmla="*/ 8 h 8"/>
                <a:gd name="T6" fmla="*/ 1 w 95"/>
                <a:gd name="T7" fmla="*/ 8 h 8"/>
                <a:gd name="T8" fmla="*/ 91 w 95"/>
                <a:gd name="T9" fmla="*/ 0 h 8"/>
                <a:gd name="T10" fmla="*/ 20 w 95"/>
                <a:gd name="T11" fmla="*/ 0 h 8"/>
                <a:gd name="T12" fmla="*/ 20 w 95"/>
                <a:gd name="T13" fmla="*/ 8 h 8"/>
                <a:gd name="T14" fmla="*/ 40 w 95"/>
                <a:gd name="T15" fmla="*/ 8 h 8"/>
                <a:gd name="T16" fmla="*/ 40 w 95"/>
                <a:gd name="T17" fmla="*/ 8 h 8"/>
                <a:gd name="T18" fmla="*/ 93 w 95"/>
                <a:gd name="T19" fmla="*/ 8 h 8"/>
                <a:gd name="T20" fmla="*/ 95 w 95"/>
                <a:gd name="T21" fmla="*/ 4 h 8"/>
                <a:gd name="T22" fmla="*/ 91 w 95"/>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
                  <a:moveTo>
                    <a:pt x="1" y="8"/>
                  </a:moveTo>
                  <a:cubicBezTo>
                    <a:pt x="0" y="8"/>
                    <a:pt x="0" y="8"/>
                    <a:pt x="0" y="8"/>
                  </a:cubicBezTo>
                  <a:cubicBezTo>
                    <a:pt x="1" y="8"/>
                    <a:pt x="1" y="8"/>
                    <a:pt x="1" y="8"/>
                  </a:cubicBezTo>
                  <a:cubicBezTo>
                    <a:pt x="1" y="8"/>
                    <a:pt x="1" y="8"/>
                    <a:pt x="1" y="8"/>
                  </a:cubicBezTo>
                  <a:moveTo>
                    <a:pt x="91" y="0"/>
                  </a:moveTo>
                  <a:cubicBezTo>
                    <a:pt x="20" y="0"/>
                    <a:pt x="20" y="0"/>
                    <a:pt x="20" y="0"/>
                  </a:cubicBezTo>
                  <a:cubicBezTo>
                    <a:pt x="20" y="8"/>
                    <a:pt x="20" y="8"/>
                    <a:pt x="20" y="8"/>
                  </a:cubicBezTo>
                  <a:cubicBezTo>
                    <a:pt x="40" y="8"/>
                    <a:pt x="40" y="8"/>
                    <a:pt x="40" y="8"/>
                  </a:cubicBezTo>
                  <a:cubicBezTo>
                    <a:pt x="40" y="8"/>
                    <a:pt x="40" y="8"/>
                    <a:pt x="40" y="8"/>
                  </a:cubicBezTo>
                  <a:cubicBezTo>
                    <a:pt x="93" y="8"/>
                    <a:pt x="93" y="8"/>
                    <a:pt x="93" y="8"/>
                  </a:cubicBezTo>
                  <a:cubicBezTo>
                    <a:pt x="94" y="7"/>
                    <a:pt x="95" y="6"/>
                    <a:pt x="95" y="4"/>
                  </a:cubicBezTo>
                  <a:cubicBezTo>
                    <a:pt x="95" y="2"/>
                    <a:pt x="93" y="0"/>
                    <a:pt x="91" y="0"/>
                  </a:cubicBezTo>
                </a:path>
              </a:pathLst>
            </a:custGeom>
            <a:solidFill>
              <a:srgbClr val="C25FA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8" name="ïṩlîḑè"/>
            <p:cNvSpPr/>
            <p:nvPr/>
          </p:nvSpPr>
          <p:spPr bwMode="auto">
            <a:xfrm>
              <a:off x="6670676" y="2874963"/>
              <a:ext cx="161925" cy="23813"/>
            </a:xfrm>
            <a:custGeom>
              <a:avLst/>
              <a:gdLst>
                <a:gd name="T0" fmla="*/ 28 w 102"/>
                <a:gd name="T1" fmla="*/ 0 h 15"/>
                <a:gd name="T2" fmla="*/ 0 w 102"/>
                <a:gd name="T3" fmla="*/ 0 h 15"/>
                <a:gd name="T4" fmla="*/ 0 w 102"/>
                <a:gd name="T5" fmla="*/ 15 h 15"/>
                <a:gd name="T6" fmla="*/ 28 w 102"/>
                <a:gd name="T7" fmla="*/ 15 h 15"/>
                <a:gd name="T8" fmla="*/ 28 w 102"/>
                <a:gd name="T9" fmla="*/ 0 h 15"/>
                <a:gd name="T10" fmla="*/ 102 w 102"/>
                <a:gd name="T11" fmla="*/ 0 h 15"/>
                <a:gd name="T12" fmla="*/ 64 w 102"/>
                <a:gd name="T13" fmla="*/ 0 h 15"/>
                <a:gd name="T14" fmla="*/ 64 w 102"/>
                <a:gd name="T15" fmla="*/ 15 h 15"/>
                <a:gd name="T16" fmla="*/ 102 w 102"/>
                <a:gd name="T17" fmla="*/ 15 h 15"/>
                <a:gd name="T18" fmla="*/ 102 w 10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5">
                  <a:moveTo>
                    <a:pt x="28" y="0"/>
                  </a:moveTo>
                  <a:lnTo>
                    <a:pt x="0" y="0"/>
                  </a:lnTo>
                  <a:lnTo>
                    <a:pt x="0" y="15"/>
                  </a:lnTo>
                  <a:lnTo>
                    <a:pt x="28" y="15"/>
                  </a:lnTo>
                  <a:lnTo>
                    <a:pt x="28" y="0"/>
                  </a:lnTo>
                  <a:close/>
                  <a:moveTo>
                    <a:pt x="102" y="0"/>
                  </a:moveTo>
                  <a:lnTo>
                    <a:pt x="64" y="0"/>
                  </a:lnTo>
                  <a:lnTo>
                    <a:pt x="64" y="15"/>
                  </a:lnTo>
                  <a:lnTo>
                    <a:pt x="102" y="15"/>
                  </a:lnTo>
                  <a:lnTo>
                    <a:pt x="102" y="0"/>
                  </a:lnTo>
                  <a:close/>
                </a:path>
              </a:pathLst>
            </a:custGeom>
            <a:solidFill>
              <a:srgbClr val="C25FA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59" name="îṡļïḓè"/>
            <p:cNvSpPr/>
            <p:nvPr/>
          </p:nvSpPr>
          <p:spPr bwMode="auto">
            <a:xfrm>
              <a:off x="6670676" y="2874963"/>
              <a:ext cx="161925" cy="23813"/>
            </a:xfrm>
            <a:custGeom>
              <a:avLst/>
              <a:gdLst>
                <a:gd name="T0" fmla="*/ 28 w 102"/>
                <a:gd name="T1" fmla="*/ 0 h 15"/>
                <a:gd name="T2" fmla="*/ 0 w 102"/>
                <a:gd name="T3" fmla="*/ 0 h 15"/>
                <a:gd name="T4" fmla="*/ 0 w 102"/>
                <a:gd name="T5" fmla="*/ 15 h 15"/>
                <a:gd name="T6" fmla="*/ 28 w 102"/>
                <a:gd name="T7" fmla="*/ 15 h 15"/>
                <a:gd name="T8" fmla="*/ 28 w 102"/>
                <a:gd name="T9" fmla="*/ 0 h 15"/>
                <a:gd name="T10" fmla="*/ 102 w 102"/>
                <a:gd name="T11" fmla="*/ 0 h 15"/>
                <a:gd name="T12" fmla="*/ 64 w 102"/>
                <a:gd name="T13" fmla="*/ 0 h 15"/>
                <a:gd name="T14" fmla="*/ 64 w 102"/>
                <a:gd name="T15" fmla="*/ 15 h 15"/>
                <a:gd name="T16" fmla="*/ 102 w 102"/>
                <a:gd name="T17" fmla="*/ 15 h 15"/>
                <a:gd name="T18" fmla="*/ 102 w 102"/>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5">
                  <a:moveTo>
                    <a:pt x="28" y="0"/>
                  </a:moveTo>
                  <a:lnTo>
                    <a:pt x="0" y="0"/>
                  </a:lnTo>
                  <a:lnTo>
                    <a:pt x="0" y="15"/>
                  </a:lnTo>
                  <a:lnTo>
                    <a:pt x="28" y="15"/>
                  </a:lnTo>
                  <a:lnTo>
                    <a:pt x="28" y="0"/>
                  </a:lnTo>
                  <a:moveTo>
                    <a:pt x="102" y="0"/>
                  </a:moveTo>
                  <a:lnTo>
                    <a:pt x="64" y="0"/>
                  </a:lnTo>
                  <a:lnTo>
                    <a:pt x="64" y="15"/>
                  </a:lnTo>
                  <a:lnTo>
                    <a:pt x="102" y="15"/>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0" name="íslîḑé"/>
            <p:cNvSpPr/>
            <p:nvPr/>
          </p:nvSpPr>
          <p:spPr bwMode="auto">
            <a:xfrm>
              <a:off x="6670676" y="2974975"/>
              <a:ext cx="328613" cy="23813"/>
            </a:xfrm>
            <a:custGeom>
              <a:avLst/>
              <a:gdLst>
                <a:gd name="T0" fmla="*/ 15 w 109"/>
                <a:gd name="T1" fmla="*/ 0 h 8"/>
                <a:gd name="T2" fmla="*/ 0 w 109"/>
                <a:gd name="T3" fmla="*/ 0 h 8"/>
                <a:gd name="T4" fmla="*/ 0 w 109"/>
                <a:gd name="T5" fmla="*/ 7 h 8"/>
                <a:gd name="T6" fmla="*/ 0 w 109"/>
                <a:gd name="T7" fmla="*/ 8 h 8"/>
                <a:gd name="T8" fmla="*/ 16 w 109"/>
                <a:gd name="T9" fmla="*/ 8 h 8"/>
                <a:gd name="T10" fmla="*/ 15 w 109"/>
                <a:gd name="T11" fmla="*/ 4 h 8"/>
                <a:gd name="T12" fmla="*/ 15 w 109"/>
                <a:gd name="T13" fmla="*/ 0 h 8"/>
                <a:gd name="T14" fmla="*/ 105 w 109"/>
                <a:gd name="T15" fmla="*/ 0 h 8"/>
                <a:gd name="T16" fmla="*/ 34 w 109"/>
                <a:gd name="T17" fmla="*/ 0 h 8"/>
                <a:gd name="T18" fmla="*/ 34 w 109"/>
                <a:gd name="T19" fmla="*/ 4 h 8"/>
                <a:gd name="T20" fmla="*/ 33 w 109"/>
                <a:gd name="T21" fmla="*/ 8 h 8"/>
                <a:gd name="T22" fmla="*/ 103 w 109"/>
                <a:gd name="T23" fmla="*/ 8 h 8"/>
                <a:gd name="T24" fmla="*/ 109 w 109"/>
                <a:gd name="T25" fmla="*/ 2 h 8"/>
                <a:gd name="T26" fmla="*/ 105 w 109"/>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8">
                  <a:moveTo>
                    <a:pt x="15" y="0"/>
                  </a:moveTo>
                  <a:cubicBezTo>
                    <a:pt x="0" y="0"/>
                    <a:pt x="0" y="0"/>
                    <a:pt x="0" y="0"/>
                  </a:cubicBezTo>
                  <a:cubicBezTo>
                    <a:pt x="0" y="7"/>
                    <a:pt x="0" y="7"/>
                    <a:pt x="0" y="7"/>
                  </a:cubicBezTo>
                  <a:cubicBezTo>
                    <a:pt x="0" y="8"/>
                    <a:pt x="0" y="8"/>
                    <a:pt x="0" y="8"/>
                  </a:cubicBezTo>
                  <a:cubicBezTo>
                    <a:pt x="16" y="8"/>
                    <a:pt x="16" y="8"/>
                    <a:pt x="16" y="8"/>
                  </a:cubicBezTo>
                  <a:cubicBezTo>
                    <a:pt x="15" y="7"/>
                    <a:pt x="15" y="6"/>
                    <a:pt x="15" y="4"/>
                  </a:cubicBezTo>
                  <a:cubicBezTo>
                    <a:pt x="15" y="0"/>
                    <a:pt x="15" y="0"/>
                    <a:pt x="15" y="0"/>
                  </a:cubicBezTo>
                  <a:moveTo>
                    <a:pt x="105" y="0"/>
                  </a:moveTo>
                  <a:cubicBezTo>
                    <a:pt x="34" y="0"/>
                    <a:pt x="34" y="0"/>
                    <a:pt x="34" y="0"/>
                  </a:cubicBezTo>
                  <a:cubicBezTo>
                    <a:pt x="34" y="4"/>
                    <a:pt x="34" y="4"/>
                    <a:pt x="34" y="4"/>
                  </a:cubicBezTo>
                  <a:cubicBezTo>
                    <a:pt x="34" y="6"/>
                    <a:pt x="34" y="7"/>
                    <a:pt x="33" y="8"/>
                  </a:cubicBezTo>
                  <a:cubicBezTo>
                    <a:pt x="103" y="8"/>
                    <a:pt x="103" y="8"/>
                    <a:pt x="103" y="8"/>
                  </a:cubicBezTo>
                  <a:cubicBezTo>
                    <a:pt x="109" y="2"/>
                    <a:pt x="109" y="2"/>
                    <a:pt x="109" y="2"/>
                  </a:cubicBezTo>
                  <a:cubicBezTo>
                    <a:pt x="108" y="1"/>
                    <a:pt x="107" y="0"/>
                    <a:pt x="105" y="0"/>
                  </a:cubicBezTo>
                </a:path>
              </a:pathLst>
            </a:custGeom>
            <a:solidFill>
              <a:srgbClr val="C25FA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1" name="iśļíde"/>
            <p:cNvSpPr/>
            <p:nvPr/>
          </p:nvSpPr>
          <p:spPr bwMode="auto">
            <a:xfrm>
              <a:off x="6715126" y="3073400"/>
              <a:ext cx="190500" cy="12700"/>
            </a:xfrm>
            <a:custGeom>
              <a:avLst/>
              <a:gdLst>
                <a:gd name="T0" fmla="*/ 63 w 63"/>
                <a:gd name="T1" fmla="*/ 0 h 4"/>
                <a:gd name="T2" fmla="*/ 0 w 63"/>
                <a:gd name="T3" fmla="*/ 0 h 4"/>
                <a:gd name="T4" fmla="*/ 15 w 63"/>
                <a:gd name="T5" fmla="*/ 4 h 4"/>
                <a:gd name="T6" fmla="*/ 59 w 63"/>
                <a:gd name="T7" fmla="*/ 4 h 4"/>
                <a:gd name="T8" fmla="*/ 63 w 63"/>
                <a:gd name="T9" fmla="*/ 0 h 4"/>
              </a:gdLst>
              <a:ahLst/>
              <a:cxnLst>
                <a:cxn ang="0">
                  <a:pos x="T0" y="T1"/>
                </a:cxn>
                <a:cxn ang="0">
                  <a:pos x="T2" y="T3"/>
                </a:cxn>
                <a:cxn ang="0">
                  <a:pos x="T4" y="T5"/>
                </a:cxn>
                <a:cxn ang="0">
                  <a:pos x="T6" y="T7"/>
                </a:cxn>
                <a:cxn ang="0">
                  <a:pos x="T8" y="T9"/>
                </a:cxn>
              </a:cxnLst>
              <a:rect l="0" t="0" r="r" b="b"/>
              <a:pathLst>
                <a:path w="63" h="4">
                  <a:moveTo>
                    <a:pt x="63" y="0"/>
                  </a:moveTo>
                  <a:cubicBezTo>
                    <a:pt x="0" y="0"/>
                    <a:pt x="0" y="0"/>
                    <a:pt x="0" y="0"/>
                  </a:cubicBezTo>
                  <a:cubicBezTo>
                    <a:pt x="4" y="3"/>
                    <a:pt x="10" y="4"/>
                    <a:pt x="15" y="4"/>
                  </a:cubicBezTo>
                  <a:cubicBezTo>
                    <a:pt x="59" y="4"/>
                    <a:pt x="59" y="4"/>
                    <a:pt x="59" y="4"/>
                  </a:cubicBezTo>
                  <a:cubicBezTo>
                    <a:pt x="63" y="0"/>
                    <a:pt x="63" y="0"/>
                    <a:pt x="63" y="0"/>
                  </a:cubicBezTo>
                </a:path>
              </a:pathLst>
            </a:custGeom>
            <a:solidFill>
              <a:srgbClr val="C25FA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2" name="í$ḻïḋé"/>
            <p:cNvSpPr/>
            <p:nvPr/>
          </p:nvSpPr>
          <p:spPr bwMode="auto">
            <a:xfrm>
              <a:off x="6905626" y="2947988"/>
              <a:ext cx="215900" cy="138113"/>
            </a:xfrm>
            <a:custGeom>
              <a:avLst/>
              <a:gdLst>
                <a:gd name="T0" fmla="*/ 72 w 72"/>
                <a:gd name="T1" fmla="*/ 0 h 46"/>
                <a:gd name="T2" fmla="*/ 42 w 72"/>
                <a:gd name="T3" fmla="*/ 0 h 46"/>
                <a:gd name="T4" fmla="*/ 31 w 72"/>
                <a:gd name="T5" fmla="*/ 11 h 46"/>
                <a:gd name="T6" fmla="*/ 31 w 72"/>
                <a:gd name="T7" fmla="*/ 13 h 46"/>
                <a:gd name="T8" fmla="*/ 27 w 72"/>
                <a:gd name="T9" fmla="*/ 17 h 46"/>
                <a:gd name="T10" fmla="*/ 25 w 72"/>
                <a:gd name="T11" fmla="*/ 17 h 46"/>
                <a:gd name="T12" fmla="*/ 0 w 72"/>
                <a:gd name="T13" fmla="*/ 42 h 46"/>
                <a:gd name="T14" fmla="*/ 27 w 72"/>
                <a:gd name="T15" fmla="*/ 42 h 46"/>
                <a:gd name="T16" fmla="*/ 31 w 72"/>
                <a:gd name="T17" fmla="*/ 46 h 46"/>
                <a:gd name="T18" fmla="*/ 31 w 72"/>
                <a:gd name="T19" fmla="*/ 46 h 46"/>
                <a:gd name="T20" fmla="*/ 66 w 72"/>
                <a:gd name="T21" fmla="*/ 46 h 46"/>
                <a:gd name="T22" fmla="*/ 72 w 72"/>
                <a:gd name="T23" fmla="*/ 41 h 46"/>
                <a:gd name="T24" fmla="*/ 72 w 72"/>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46">
                  <a:moveTo>
                    <a:pt x="72" y="0"/>
                  </a:moveTo>
                  <a:cubicBezTo>
                    <a:pt x="42" y="0"/>
                    <a:pt x="42" y="0"/>
                    <a:pt x="42" y="0"/>
                  </a:cubicBezTo>
                  <a:cubicBezTo>
                    <a:pt x="31" y="11"/>
                    <a:pt x="31" y="11"/>
                    <a:pt x="31" y="11"/>
                  </a:cubicBezTo>
                  <a:cubicBezTo>
                    <a:pt x="31" y="12"/>
                    <a:pt x="31" y="13"/>
                    <a:pt x="31" y="13"/>
                  </a:cubicBezTo>
                  <a:cubicBezTo>
                    <a:pt x="31" y="15"/>
                    <a:pt x="29" y="17"/>
                    <a:pt x="27" y="17"/>
                  </a:cubicBezTo>
                  <a:cubicBezTo>
                    <a:pt x="25" y="17"/>
                    <a:pt x="25" y="17"/>
                    <a:pt x="25" y="17"/>
                  </a:cubicBezTo>
                  <a:cubicBezTo>
                    <a:pt x="0" y="42"/>
                    <a:pt x="0" y="42"/>
                    <a:pt x="0" y="42"/>
                  </a:cubicBezTo>
                  <a:cubicBezTo>
                    <a:pt x="27" y="42"/>
                    <a:pt x="27" y="42"/>
                    <a:pt x="27" y="42"/>
                  </a:cubicBezTo>
                  <a:cubicBezTo>
                    <a:pt x="29" y="42"/>
                    <a:pt x="31" y="44"/>
                    <a:pt x="31" y="46"/>
                  </a:cubicBezTo>
                  <a:cubicBezTo>
                    <a:pt x="31" y="46"/>
                    <a:pt x="31" y="46"/>
                    <a:pt x="31" y="46"/>
                  </a:cubicBezTo>
                  <a:cubicBezTo>
                    <a:pt x="66" y="46"/>
                    <a:pt x="66" y="46"/>
                    <a:pt x="66" y="46"/>
                  </a:cubicBezTo>
                  <a:cubicBezTo>
                    <a:pt x="72" y="41"/>
                    <a:pt x="72" y="41"/>
                    <a:pt x="72" y="41"/>
                  </a:cubicBezTo>
                  <a:cubicBezTo>
                    <a:pt x="72" y="0"/>
                    <a:pt x="72" y="0"/>
                    <a:pt x="72" y="0"/>
                  </a:cubicBezTo>
                </a:path>
              </a:pathLst>
            </a:custGeom>
            <a:solidFill>
              <a:srgbClr val="245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3" name="íṧļíḋé"/>
            <p:cNvSpPr/>
            <p:nvPr/>
          </p:nvSpPr>
          <p:spPr bwMode="auto">
            <a:xfrm>
              <a:off x="6980238" y="2981325"/>
              <a:ext cx="19050" cy="17463"/>
            </a:xfrm>
            <a:custGeom>
              <a:avLst/>
              <a:gdLst>
                <a:gd name="T0" fmla="*/ 6 w 6"/>
                <a:gd name="T1" fmla="*/ 0 h 6"/>
                <a:gd name="T2" fmla="*/ 0 w 6"/>
                <a:gd name="T3" fmla="*/ 6 h 6"/>
                <a:gd name="T4" fmla="*/ 2 w 6"/>
                <a:gd name="T5" fmla="*/ 6 h 6"/>
                <a:gd name="T6" fmla="*/ 6 w 6"/>
                <a:gd name="T7" fmla="*/ 2 h 6"/>
                <a:gd name="T8" fmla="*/ 6 w 6"/>
                <a:gd name="T9" fmla="*/ 0 h 6"/>
              </a:gdLst>
              <a:ahLst/>
              <a:cxnLst>
                <a:cxn ang="0">
                  <a:pos x="T0" y="T1"/>
                </a:cxn>
                <a:cxn ang="0">
                  <a:pos x="T2" y="T3"/>
                </a:cxn>
                <a:cxn ang="0">
                  <a:pos x="T4" y="T5"/>
                </a:cxn>
                <a:cxn ang="0">
                  <a:pos x="T6" y="T7"/>
                </a:cxn>
                <a:cxn ang="0">
                  <a:pos x="T8" y="T9"/>
                </a:cxn>
              </a:cxnLst>
              <a:rect l="0" t="0" r="r" b="b"/>
              <a:pathLst>
                <a:path w="6" h="6">
                  <a:moveTo>
                    <a:pt x="6" y="0"/>
                  </a:moveTo>
                  <a:cubicBezTo>
                    <a:pt x="0" y="6"/>
                    <a:pt x="0" y="6"/>
                    <a:pt x="0" y="6"/>
                  </a:cubicBezTo>
                  <a:cubicBezTo>
                    <a:pt x="2" y="6"/>
                    <a:pt x="2" y="6"/>
                    <a:pt x="2" y="6"/>
                  </a:cubicBezTo>
                  <a:cubicBezTo>
                    <a:pt x="4" y="6"/>
                    <a:pt x="6" y="4"/>
                    <a:pt x="6" y="2"/>
                  </a:cubicBezTo>
                  <a:cubicBezTo>
                    <a:pt x="6" y="2"/>
                    <a:pt x="6" y="1"/>
                    <a:pt x="6" y="0"/>
                  </a:cubicBezTo>
                </a:path>
              </a:pathLst>
            </a:custGeom>
            <a:solidFill>
              <a:srgbClr val="AC6D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4" name="iṣľîḓe"/>
            <p:cNvSpPr/>
            <p:nvPr/>
          </p:nvSpPr>
          <p:spPr bwMode="auto">
            <a:xfrm>
              <a:off x="6892926" y="3073400"/>
              <a:ext cx="106363" cy="12700"/>
            </a:xfrm>
            <a:custGeom>
              <a:avLst/>
              <a:gdLst>
                <a:gd name="T0" fmla="*/ 31 w 35"/>
                <a:gd name="T1" fmla="*/ 0 h 4"/>
                <a:gd name="T2" fmla="*/ 4 w 35"/>
                <a:gd name="T3" fmla="*/ 0 h 4"/>
                <a:gd name="T4" fmla="*/ 0 w 35"/>
                <a:gd name="T5" fmla="*/ 4 h 4"/>
                <a:gd name="T6" fmla="*/ 35 w 35"/>
                <a:gd name="T7" fmla="*/ 4 h 4"/>
                <a:gd name="T8" fmla="*/ 35 w 35"/>
                <a:gd name="T9" fmla="*/ 4 h 4"/>
                <a:gd name="T10" fmla="*/ 31 w 35"/>
                <a:gd name="T11" fmla="*/ 0 h 4"/>
              </a:gdLst>
              <a:ahLst/>
              <a:cxnLst>
                <a:cxn ang="0">
                  <a:pos x="T0" y="T1"/>
                </a:cxn>
                <a:cxn ang="0">
                  <a:pos x="T2" y="T3"/>
                </a:cxn>
                <a:cxn ang="0">
                  <a:pos x="T4" y="T5"/>
                </a:cxn>
                <a:cxn ang="0">
                  <a:pos x="T6" y="T7"/>
                </a:cxn>
                <a:cxn ang="0">
                  <a:pos x="T8" y="T9"/>
                </a:cxn>
                <a:cxn ang="0">
                  <a:pos x="T10" y="T11"/>
                </a:cxn>
              </a:cxnLst>
              <a:rect l="0" t="0" r="r" b="b"/>
              <a:pathLst>
                <a:path w="35" h="4">
                  <a:moveTo>
                    <a:pt x="31" y="0"/>
                  </a:moveTo>
                  <a:cubicBezTo>
                    <a:pt x="4" y="0"/>
                    <a:pt x="4" y="0"/>
                    <a:pt x="4" y="0"/>
                  </a:cubicBezTo>
                  <a:cubicBezTo>
                    <a:pt x="0" y="4"/>
                    <a:pt x="0" y="4"/>
                    <a:pt x="0" y="4"/>
                  </a:cubicBezTo>
                  <a:cubicBezTo>
                    <a:pt x="35" y="4"/>
                    <a:pt x="35" y="4"/>
                    <a:pt x="35" y="4"/>
                  </a:cubicBezTo>
                  <a:cubicBezTo>
                    <a:pt x="35" y="4"/>
                    <a:pt x="35" y="4"/>
                    <a:pt x="35" y="4"/>
                  </a:cubicBezTo>
                  <a:cubicBezTo>
                    <a:pt x="35" y="2"/>
                    <a:pt x="33" y="0"/>
                    <a:pt x="31" y="0"/>
                  </a:cubicBezTo>
                </a:path>
              </a:pathLst>
            </a:custGeom>
            <a:solidFill>
              <a:srgbClr val="AC6D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5" name="iSḷïḑé"/>
            <p:cNvSpPr/>
            <p:nvPr/>
          </p:nvSpPr>
          <p:spPr bwMode="auto">
            <a:xfrm>
              <a:off x="6670676" y="2322513"/>
              <a:ext cx="442913" cy="347663"/>
            </a:xfrm>
            <a:custGeom>
              <a:avLst/>
              <a:gdLst>
                <a:gd name="T0" fmla="*/ 28 w 279"/>
                <a:gd name="T1" fmla="*/ 0 h 219"/>
                <a:gd name="T2" fmla="*/ 0 w 279"/>
                <a:gd name="T3" fmla="*/ 0 h 219"/>
                <a:gd name="T4" fmla="*/ 0 w 279"/>
                <a:gd name="T5" fmla="*/ 219 h 219"/>
                <a:gd name="T6" fmla="*/ 28 w 279"/>
                <a:gd name="T7" fmla="*/ 219 h 219"/>
                <a:gd name="T8" fmla="*/ 28 w 279"/>
                <a:gd name="T9" fmla="*/ 0 h 219"/>
                <a:gd name="T10" fmla="*/ 102 w 279"/>
                <a:gd name="T11" fmla="*/ 0 h 219"/>
                <a:gd name="T12" fmla="*/ 64 w 279"/>
                <a:gd name="T13" fmla="*/ 0 h 219"/>
                <a:gd name="T14" fmla="*/ 64 w 279"/>
                <a:gd name="T15" fmla="*/ 219 h 219"/>
                <a:gd name="T16" fmla="*/ 102 w 279"/>
                <a:gd name="T17" fmla="*/ 219 h 219"/>
                <a:gd name="T18" fmla="*/ 102 w 279"/>
                <a:gd name="T19" fmla="*/ 193 h 219"/>
                <a:gd name="T20" fmla="*/ 134 w 279"/>
                <a:gd name="T21" fmla="*/ 193 h 219"/>
                <a:gd name="T22" fmla="*/ 279 w 279"/>
                <a:gd name="T23" fmla="*/ 51 h 219"/>
                <a:gd name="T24" fmla="*/ 102 w 279"/>
                <a:gd name="T25" fmla="*/ 51 h 219"/>
                <a:gd name="T26" fmla="*/ 102 w 279"/>
                <a:gd name="T27"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9" h="219">
                  <a:moveTo>
                    <a:pt x="28" y="0"/>
                  </a:moveTo>
                  <a:lnTo>
                    <a:pt x="0" y="0"/>
                  </a:lnTo>
                  <a:lnTo>
                    <a:pt x="0" y="219"/>
                  </a:lnTo>
                  <a:lnTo>
                    <a:pt x="28" y="219"/>
                  </a:lnTo>
                  <a:lnTo>
                    <a:pt x="28" y="0"/>
                  </a:lnTo>
                  <a:close/>
                  <a:moveTo>
                    <a:pt x="102" y="0"/>
                  </a:moveTo>
                  <a:lnTo>
                    <a:pt x="64" y="0"/>
                  </a:lnTo>
                  <a:lnTo>
                    <a:pt x="64" y="219"/>
                  </a:lnTo>
                  <a:lnTo>
                    <a:pt x="102" y="219"/>
                  </a:lnTo>
                  <a:lnTo>
                    <a:pt x="102" y="193"/>
                  </a:lnTo>
                  <a:lnTo>
                    <a:pt x="134" y="193"/>
                  </a:lnTo>
                  <a:lnTo>
                    <a:pt x="279" y="51"/>
                  </a:lnTo>
                  <a:lnTo>
                    <a:pt x="102" y="51"/>
                  </a:lnTo>
                  <a:lnTo>
                    <a:pt x="102" y="0"/>
                  </a:lnTo>
                  <a:close/>
                </a:path>
              </a:pathLst>
            </a:custGeom>
            <a:solidFill>
              <a:srgbClr val="245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6" name="îśḷídè"/>
            <p:cNvSpPr/>
            <p:nvPr/>
          </p:nvSpPr>
          <p:spPr bwMode="auto">
            <a:xfrm>
              <a:off x="6670676" y="2322513"/>
              <a:ext cx="442913" cy="347663"/>
            </a:xfrm>
            <a:custGeom>
              <a:avLst/>
              <a:gdLst>
                <a:gd name="T0" fmla="*/ 28 w 279"/>
                <a:gd name="T1" fmla="*/ 0 h 219"/>
                <a:gd name="T2" fmla="*/ 0 w 279"/>
                <a:gd name="T3" fmla="*/ 0 h 219"/>
                <a:gd name="T4" fmla="*/ 0 w 279"/>
                <a:gd name="T5" fmla="*/ 219 h 219"/>
                <a:gd name="T6" fmla="*/ 28 w 279"/>
                <a:gd name="T7" fmla="*/ 219 h 219"/>
                <a:gd name="T8" fmla="*/ 28 w 279"/>
                <a:gd name="T9" fmla="*/ 0 h 219"/>
                <a:gd name="T10" fmla="*/ 102 w 279"/>
                <a:gd name="T11" fmla="*/ 0 h 219"/>
                <a:gd name="T12" fmla="*/ 64 w 279"/>
                <a:gd name="T13" fmla="*/ 0 h 219"/>
                <a:gd name="T14" fmla="*/ 64 w 279"/>
                <a:gd name="T15" fmla="*/ 219 h 219"/>
                <a:gd name="T16" fmla="*/ 102 w 279"/>
                <a:gd name="T17" fmla="*/ 219 h 219"/>
                <a:gd name="T18" fmla="*/ 102 w 279"/>
                <a:gd name="T19" fmla="*/ 193 h 219"/>
                <a:gd name="T20" fmla="*/ 134 w 279"/>
                <a:gd name="T21" fmla="*/ 193 h 219"/>
                <a:gd name="T22" fmla="*/ 279 w 279"/>
                <a:gd name="T23" fmla="*/ 51 h 219"/>
                <a:gd name="T24" fmla="*/ 102 w 279"/>
                <a:gd name="T25" fmla="*/ 51 h 219"/>
                <a:gd name="T26" fmla="*/ 102 w 279"/>
                <a:gd name="T27"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9" h="219">
                  <a:moveTo>
                    <a:pt x="28" y="0"/>
                  </a:moveTo>
                  <a:lnTo>
                    <a:pt x="0" y="0"/>
                  </a:lnTo>
                  <a:lnTo>
                    <a:pt x="0" y="219"/>
                  </a:lnTo>
                  <a:lnTo>
                    <a:pt x="28" y="219"/>
                  </a:lnTo>
                  <a:lnTo>
                    <a:pt x="28" y="0"/>
                  </a:lnTo>
                  <a:moveTo>
                    <a:pt x="102" y="0"/>
                  </a:moveTo>
                  <a:lnTo>
                    <a:pt x="64" y="0"/>
                  </a:lnTo>
                  <a:lnTo>
                    <a:pt x="64" y="219"/>
                  </a:lnTo>
                  <a:lnTo>
                    <a:pt x="102" y="219"/>
                  </a:lnTo>
                  <a:lnTo>
                    <a:pt x="102" y="193"/>
                  </a:lnTo>
                  <a:lnTo>
                    <a:pt x="134" y="193"/>
                  </a:lnTo>
                  <a:lnTo>
                    <a:pt x="279" y="51"/>
                  </a:lnTo>
                  <a:lnTo>
                    <a:pt x="102" y="51"/>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7" name="ïṡľiḋè"/>
            <p:cNvSpPr/>
            <p:nvPr/>
          </p:nvSpPr>
          <p:spPr bwMode="auto">
            <a:xfrm>
              <a:off x="6670676" y="2695575"/>
              <a:ext cx="147638" cy="146050"/>
            </a:xfrm>
            <a:custGeom>
              <a:avLst/>
              <a:gdLst>
                <a:gd name="T0" fmla="*/ 26 w 93"/>
                <a:gd name="T1" fmla="*/ 66 h 92"/>
                <a:gd name="T2" fmla="*/ 0 w 93"/>
                <a:gd name="T3" fmla="*/ 66 h 92"/>
                <a:gd name="T4" fmla="*/ 0 w 93"/>
                <a:gd name="T5" fmla="*/ 92 h 92"/>
                <a:gd name="T6" fmla="*/ 26 w 93"/>
                <a:gd name="T7" fmla="*/ 66 h 92"/>
                <a:gd name="T8" fmla="*/ 28 w 93"/>
                <a:gd name="T9" fmla="*/ 0 h 92"/>
                <a:gd name="T10" fmla="*/ 0 w 93"/>
                <a:gd name="T11" fmla="*/ 0 h 92"/>
                <a:gd name="T12" fmla="*/ 0 w 93"/>
                <a:gd name="T13" fmla="*/ 51 h 92"/>
                <a:gd name="T14" fmla="*/ 28 w 93"/>
                <a:gd name="T15" fmla="*/ 51 h 92"/>
                <a:gd name="T16" fmla="*/ 28 w 93"/>
                <a:gd name="T17" fmla="*/ 0 h 92"/>
                <a:gd name="T18" fmla="*/ 93 w 93"/>
                <a:gd name="T19" fmla="*/ 0 h 92"/>
                <a:gd name="T20" fmla="*/ 64 w 93"/>
                <a:gd name="T21" fmla="*/ 0 h 92"/>
                <a:gd name="T22" fmla="*/ 64 w 93"/>
                <a:gd name="T23" fmla="*/ 28 h 92"/>
                <a:gd name="T24" fmla="*/ 93 w 93"/>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92">
                  <a:moveTo>
                    <a:pt x="26" y="66"/>
                  </a:moveTo>
                  <a:lnTo>
                    <a:pt x="0" y="66"/>
                  </a:lnTo>
                  <a:lnTo>
                    <a:pt x="0" y="92"/>
                  </a:lnTo>
                  <a:lnTo>
                    <a:pt x="26" y="66"/>
                  </a:lnTo>
                  <a:close/>
                  <a:moveTo>
                    <a:pt x="28" y="0"/>
                  </a:moveTo>
                  <a:lnTo>
                    <a:pt x="0" y="0"/>
                  </a:lnTo>
                  <a:lnTo>
                    <a:pt x="0" y="51"/>
                  </a:lnTo>
                  <a:lnTo>
                    <a:pt x="28" y="51"/>
                  </a:lnTo>
                  <a:lnTo>
                    <a:pt x="28" y="0"/>
                  </a:lnTo>
                  <a:close/>
                  <a:moveTo>
                    <a:pt x="93" y="0"/>
                  </a:moveTo>
                  <a:lnTo>
                    <a:pt x="64" y="0"/>
                  </a:lnTo>
                  <a:lnTo>
                    <a:pt x="64" y="28"/>
                  </a:lnTo>
                  <a:lnTo>
                    <a:pt x="93" y="0"/>
                  </a:lnTo>
                  <a:close/>
                </a:path>
              </a:pathLst>
            </a:custGeom>
            <a:solidFill>
              <a:srgbClr val="245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8" name="íṣ1ïḑe"/>
            <p:cNvSpPr/>
            <p:nvPr/>
          </p:nvSpPr>
          <p:spPr bwMode="auto">
            <a:xfrm>
              <a:off x="6670676" y="2695575"/>
              <a:ext cx="147638" cy="146050"/>
            </a:xfrm>
            <a:custGeom>
              <a:avLst/>
              <a:gdLst>
                <a:gd name="T0" fmla="*/ 26 w 93"/>
                <a:gd name="T1" fmla="*/ 66 h 92"/>
                <a:gd name="T2" fmla="*/ 0 w 93"/>
                <a:gd name="T3" fmla="*/ 66 h 92"/>
                <a:gd name="T4" fmla="*/ 0 w 93"/>
                <a:gd name="T5" fmla="*/ 92 h 92"/>
                <a:gd name="T6" fmla="*/ 26 w 93"/>
                <a:gd name="T7" fmla="*/ 66 h 92"/>
                <a:gd name="T8" fmla="*/ 28 w 93"/>
                <a:gd name="T9" fmla="*/ 0 h 92"/>
                <a:gd name="T10" fmla="*/ 0 w 93"/>
                <a:gd name="T11" fmla="*/ 0 h 92"/>
                <a:gd name="T12" fmla="*/ 0 w 93"/>
                <a:gd name="T13" fmla="*/ 51 h 92"/>
                <a:gd name="T14" fmla="*/ 28 w 93"/>
                <a:gd name="T15" fmla="*/ 51 h 92"/>
                <a:gd name="T16" fmla="*/ 28 w 93"/>
                <a:gd name="T17" fmla="*/ 0 h 92"/>
                <a:gd name="T18" fmla="*/ 93 w 93"/>
                <a:gd name="T19" fmla="*/ 0 h 92"/>
                <a:gd name="T20" fmla="*/ 64 w 93"/>
                <a:gd name="T21" fmla="*/ 0 h 92"/>
                <a:gd name="T22" fmla="*/ 64 w 93"/>
                <a:gd name="T23" fmla="*/ 28 h 92"/>
                <a:gd name="T24" fmla="*/ 93 w 93"/>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92">
                  <a:moveTo>
                    <a:pt x="26" y="66"/>
                  </a:moveTo>
                  <a:lnTo>
                    <a:pt x="0" y="66"/>
                  </a:lnTo>
                  <a:lnTo>
                    <a:pt x="0" y="92"/>
                  </a:lnTo>
                  <a:lnTo>
                    <a:pt x="26" y="66"/>
                  </a:lnTo>
                  <a:moveTo>
                    <a:pt x="28" y="0"/>
                  </a:moveTo>
                  <a:lnTo>
                    <a:pt x="0" y="0"/>
                  </a:lnTo>
                  <a:lnTo>
                    <a:pt x="0" y="51"/>
                  </a:lnTo>
                  <a:lnTo>
                    <a:pt x="28" y="51"/>
                  </a:lnTo>
                  <a:lnTo>
                    <a:pt x="28" y="0"/>
                  </a:lnTo>
                  <a:moveTo>
                    <a:pt x="93" y="0"/>
                  </a:moveTo>
                  <a:lnTo>
                    <a:pt x="64" y="0"/>
                  </a:lnTo>
                  <a:lnTo>
                    <a:pt x="64" y="28"/>
                  </a:lnTo>
                  <a:lnTo>
                    <a:pt x="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69" name="îšḻîḍê"/>
            <p:cNvSpPr/>
            <p:nvPr/>
          </p:nvSpPr>
          <p:spPr bwMode="auto">
            <a:xfrm>
              <a:off x="6670676" y="2670175"/>
              <a:ext cx="161925" cy="25400"/>
            </a:xfrm>
            <a:custGeom>
              <a:avLst/>
              <a:gdLst>
                <a:gd name="T0" fmla="*/ 28 w 102"/>
                <a:gd name="T1" fmla="*/ 0 h 16"/>
                <a:gd name="T2" fmla="*/ 0 w 102"/>
                <a:gd name="T3" fmla="*/ 0 h 16"/>
                <a:gd name="T4" fmla="*/ 0 w 102"/>
                <a:gd name="T5" fmla="*/ 16 h 16"/>
                <a:gd name="T6" fmla="*/ 28 w 102"/>
                <a:gd name="T7" fmla="*/ 16 h 16"/>
                <a:gd name="T8" fmla="*/ 28 w 102"/>
                <a:gd name="T9" fmla="*/ 0 h 16"/>
                <a:gd name="T10" fmla="*/ 102 w 102"/>
                <a:gd name="T11" fmla="*/ 0 h 16"/>
                <a:gd name="T12" fmla="*/ 64 w 102"/>
                <a:gd name="T13" fmla="*/ 0 h 16"/>
                <a:gd name="T14" fmla="*/ 64 w 102"/>
                <a:gd name="T15" fmla="*/ 16 h 16"/>
                <a:gd name="T16" fmla="*/ 93 w 102"/>
                <a:gd name="T17" fmla="*/ 16 h 16"/>
                <a:gd name="T18" fmla="*/ 102 w 102"/>
                <a:gd name="T19" fmla="*/ 6 h 16"/>
                <a:gd name="T20" fmla="*/ 102 w 102"/>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6">
                  <a:moveTo>
                    <a:pt x="28" y="0"/>
                  </a:moveTo>
                  <a:lnTo>
                    <a:pt x="0" y="0"/>
                  </a:lnTo>
                  <a:lnTo>
                    <a:pt x="0" y="16"/>
                  </a:lnTo>
                  <a:lnTo>
                    <a:pt x="28" y="16"/>
                  </a:lnTo>
                  <a:lnTo>
                    <a:pt x="28" y="0"/>
                  </a:lnTo>
                  <a:close/>
                  <a:moveTo>
                    <a:pt x="102" y="0"/>
                  </a:moveTo>
                  <a:lnTo>
                    <a:pt x="64" y="0"/>
                  </a:lnTo>
                  <a:lnTo>
                    <a:pt x="64" y="16"/>
                  </a:lnTo>
                  <a:lnTo>
                    <a:pt x="93" y="16"/>
                  </a:lnTo>
                  <a:lnTo>
                    <a:pt x="102" y="6"/>
                  </a:lnTo>
                  <a:lnTo>
                    <a:pt x="102" y="0"/>
                  </a:lnTo>
                  <a:close/>
                </a:path>
              </a:pathLst>
            </a:custGeom>
            <a:solidFill>
              <a:srgbClr val="AC86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0" name="iṥļîḍe"/>
            <p:cNvSpPr/>
            <p:nvPr/>
          </p:nvSpPr>
          <p:spPr bwMode="auto">
            <a:xfrm>
              <a:off x="6670676" y="2670175"/>
              <a:ext cx="161925" cy="25400"/>
            </a:xfrm>
            <a:custGeom>
              <a:avLst/>
              <a:gdLst>
                <a:gd name="T0" fmla="*/ 28 w 102"/>
                <a:gd name="T1" fmla="*/ 0 h 16"/>
                <a:gd name="T2" fmla="*/ 0 w 102"/>
                <a:gd name="T3" fmla="*/ 0 h 16"/>
                <a:gd name="T4" fmla="*/ 0 w 102"/>
                <a:gd name="T5" fmla="*/ 16 h 16"/>
                <a:gd name="T6" fmla="*/ 28 w 102"/>
                <a:gd name="T7" fmla="*/ 16 h 16"/>
                <a:gd name="T8" fmla="*/ 28 w 102"/>
                <a:gd name="T9" fmla="*/ 0 h 16"/>
                <a:gd name="T10" fmla="*/ 102 w 102"/>
                <a:gd name="T11" fmla="*/ 0 h 16"/>
                <a:gd name="T12" fmla="*/ 64 w 102"/>
                <a:gd name="T13" fmla="*/ 0 h 16"/>
                <a:gd name="T14" fmla="*/ 64 w 102"/>
                <a:gd name="T15" fmla="*/ 16 h 16"/>
                <a:gd name="T16" fmla="*/ 93 w 102"/>
                <a:gd name="T17" fmla="*/ 16 h 16"/>
                <a:gd name="T18" fmla="*/ 102 w 102"/>
                <a:gd name="T19" fmla="*/ 6 h 16"/>
                <a:gd name="T20" fmla="*/ 102 w 102"/>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16">
                  <a:moveTo>
                    <a:pt x="28" y="0"/>
                  </a:moveTo>
                  <a:lnTo>
                    <a:pt x="0" y="0"/>
                  </a:lnTo>
                  <a:lnTo>
                    <a:pt x="0" y="16"/>
                  </a:lnTo>
                  <a:lnTo>
                    <a:pt x="28" y="16"/>
                  </a:lnTo>
                  <a:lnTo>
                    <a:pt x="28" y="0"/>
                  </a:lnTo>
                  <a:moveTo>
                    <a:pt x="102" y="0"/>
                  </a:moveTo>
                  <a:lnTo>
                    <a:pt x="64" y="0"/>
                  </a:lnTo>
                  <a:lnTo>
                    <a:pt x="64" y="16"/>
                  </a:lnTo>
                  <a:lnTo>
                    <a:pt x="93" y="16"/>
                  </a:lnTo>
                  <a:lnTo>
                    <a:pt x="102" y="6"/>
                  </a:lnTo>
                  <a:lnTo>
                    <a:pt x="1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1" name="íṡļíḋê"/>
            <p:cNvSpPr/>
            <p:nvPr/>
          </p:nvSpPr>
          <p:spPr bwMode="auto">
            <a:xfrm>
              <a:off x="6670676" y="2776538"/>
              <a:ext cx="44450" cy="23813"/>
            </a:xfrm>
            <a:custGeom>
              <a:avLst/>
              <a:gdLst>
                <a:gd name="T0" fmla="*/ 28 w 28"/>
                <a:gd name="T1" fmla="*/ 0 h 15"/>
                <a:gd name="T2" fmla="*/ 0 w 28"/>
                <a:gd name="T3" fmla="*/ 0 h 15"/>
                <a:gd name="T4" fmla="*/ 0 w 28"/>
                <a:gd name="T5" fmla="*/ 15 h 15"/>
                <a:gd name="T6" fmla="*/ 26 w 28"/>
                <a:gd name="T7" fmla="*/ 15 h 15"/>
                <a:gd name="T8" fmla="*/ 28 w 28"/>
                <a:gd name="T9" fmla="*/ 15 h 15"/>
                <a:gd name="T10" fmla="*/ 28 w 28"/>
                <a:gd name="T11" fmla="*/ 0 h 15"/>
              </a:gdLst>
              <a:ahLst/>
              <a:cxnLst>
                <a:cxn ang="0">
                  <a:pos x="T0" y="T1"/>
                </a:cxn>
                <a:cxn ang="0">
                  <a:pos x="T2" y="T3"/>
                </a:cxn>
                <a:cxn ang="0">
                  <a:pos x="T4" y="T5"/>
                </a:cxn>
                <a:cxn ang="0">
                  <a:pos x="T6" y="T7"/>
                </a:cxn>
                <a:cxn ang="0">
                  <a:pos x="T8" y="T9"/>
                </a:cxn>
                <a:cxn ang="0">
                  <a:pos x="T10" y="T11"/>
                </a:cxn>
              </a:cxnLst>
              <a:rect l="0" t="0" r="r" b="b"/>
              <a:pathLst>
                <a:path w="28" h="15">
                  <a:moveTo>
                    <a:pt x="28" y="0"/>
                  </a:moveTo>
                  <a:lnTo>
                    <a:pt x="0" y="0"/>
                  </a:lnTo>
                  <a:lnTo>
                    <a:pt x="0" y="15"/>
                  </a:lnTo>
                  <a:lnTo>
                    <a:pt x="26" y="15"/>
                  </a:lnTo>
                  <a:lnTo>
                    <a:pt x="28" y="15"/>
                  </a:lnTo>
                  <a:lnTo>
                    <a:pt x="28" y="0"/>
                  </a:lnTo>
                  <a:close/>
                </a:path>
              </a:pathLst>
            </a:custGeom>
            <a:solidFill>
              <a:srgbClr val="AC6DB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2" name="ïSļíḑê"/>
            <p:cNvSpPr/>
            <p:nvPr/>
          </p:nvSpPr>
          <p:spPr bwMode="auto">
            <a:xfrm>
              <a:off x="6670676" y="2776538"/>
              <a:ext cx="44450" cy="23813"/>
            </a:xfrm>
            <a:custGeom>
              <a:avLst/>
              <a:gdLst>
                <a:gd name="T0" fmla="*/ 28 w 28"/>
                <a:gd name="T1" fmla="*/ 0 h 15"/>
                <a:gd name="T2" fmla="*/ 0 w 28"/>
                <a:gd name="T3" fmla="*/ 0 h 15"/>
                <a:gd name="T4" fmla="*/ 0 w 28"/>
                <a:gd name="T5" fmla="*/ 15 h 15"/>
                <a:gd name="T6" fmla="*/ 26 w 28"/>
                <a:gd name="T7" fmla="*/ 15 h 15"/>
                <a:gd name="T8" fmla="*/ 28 w 28"/>
                <a:gd name="T9" fmla="*/ 15 h 15"/>
                <a:gd name="T10" fmla="*/ 28 w 28"/>
                <a:gd name="T11" fmla="*/ 0 h 15"/>
              </a:gdLst>
              <a:ahLst/>
              <a:cxnLst>
                <a:cxn ang="0">
                  <a:pos x="T0" y="T1"/>
                </a:cxn>
                <a:cxn ang="0">
                  <a:pos x="T2" y="T3"/>
                </a:cxn>
                <a:cxn ang="0">
                  <a:pos x="T4" y="T5"/>
                </a:cxn>
                <a:cxn ang="0">
                  <a:pos x="T6" y="T7"/>
                </a:cxn>
                <a:cxn ang="0">
                  <a:pos x="T8" y="T9"/>
                </a:cxn>
                <a:cxn ang="0">
                  <a:pos x="T10" y="T11"/>
                </a:cxn>
              </a:cxnLst>
              <a:rect l="0" t="0" r="r" b="b"/>
              <a:pathLst>
                <a:path w="28" h="15">
                  <a:moveTo>
                    <a:pt x="28" y="0"/>
                  </a:moveTo>
                  <a:lnTo>
                    <a:pt x="0" y="0"/>
                  </a:lnTo>
                  <a:lnTo>
                    <a:pt x="0" y="15"/>
                  </a:lnTo>
                  <a:lnTo>
                    <a:pt x="26" y="15"/>
                  </a:lnTo>
                  <a:lnTo>
                    <a:pt x="28" y="15"/>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3" name="isliḍe"/>
            <p:cNvSpPr/>
            <p:nvPr/>
          </p:nvSpPr>
          <p:spPr bwMode="auto">
            <a:xfrm>
              <a:off x="6832601" y="1566863"/>
              <a:ext cx="958850" cy="836613"/>
            </a:xfrm>
            <a:custGeom>
              <a:avLst/>
              <a:gdLst>
                <a:gd name="T0" fmla="*/ 318 w 318"/>
                <a:gd name="T1" fmla="*/ 0 h 278"/>
                <a:gd name="T2" fmla="*/ 0 w 318"/>
                <a:gd name="T3" fmla="*/ 0 h 278"/>
                <a:gd name="T4" fmla="*/ 0 w 318"/>
                <a:gd name="T5" fmla="*/ 220 h 278"/>
                <a:gd name="T6" fmla="*/ 103 w 318"/>
                <a:gd name="T7" fmla="*/ 220 h 278"/>
                <a:gd name="T8" fmla="*/ 124 w 318"/>
                <a:gd name="T9" fmla="*/ 240 h 278"/>
                <a:gd name="T10" fmla="*/ 124 w 318"/>
                <a:gd name="T11" fmla="*/ 241 h 278"/>
                <a:gd name="T12" fmla="*/ 124 w 318"/>
                <a:gd name="T13" fmla="*/ 241 h 278"/>
                <a:gd name="T14" fmla="*/ 124 w 318"/>
                <a:gd name="T15" fmla="*/ 278 h 278"/>
                <a:gd name="T16" fmla="*/ 318 w 318"/>
                <a:gd name="T17" fmla="*/ 278 h 278"/>
                <a:gd name="T18" fmla="*/ 318 w 318"/>
                <a:gd name="T19"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278">
                  <a:moveTo>
                    <a:pt x="318" y="0"/>
                  </a:moveTo>
                  <a:cubicBezTo>
                    <a:pt x="0" y="0"/>
                    <a:pt x="0" y="0"/>
                    <a:pt x="0" y="0"/>
                  </a:cubicBezTo>
                  <a:cubicBezTo>
                    <a:pt x="0" y="220"/>
                    <a:pt x="0" y="220"/>
                    <a:pt x="0" y="220"/>
                  </a:cubicBezTo>
                  <a:cubicBezTo>
                    <a:pt x="103" y="220"/>
                    <a:pt x="103" y="220"/>
                    <a:pt x="103" y="220"/>
                  </a:cubicBezTo>
                  <a:cubicBezTo>
                    <a:pt x="115" y="220"/>
                    <a:pt x="124" y="229"/>
                    <a:pt x="124" y="240"/>
                  </a:cubicBezTo>
                  <a:cubicBezTo>
                    <a:pt x="124" y="241"/>
                    <a:pt x="124" y="241"/>
                    <a:pt x="124" y="241"/>
                  </a:cubicBezTo>
                  <a:cubicBezTo>
                    <a:pt x="124" y="241"/>
                    <a:pt x="124" y="241"/>
                    <a:pt x="124" y="241"/>
                  </a:cubicBezTo>
                  <a:cubicBezTo>
                    <a:pt x="124" y="278"/>
                    <a:pt x="124" y="278"/>
                    <a:pt x="124" y="278"/>
                  </a:cubicBezTo>
                  <a:cubicBezTo>
                    <a:pt x="318" y="278"/>
                    <a:pt x="318" y="278"/>
                    <a:pt x="318" y="278"/>
                  </a:cubicBezTo>
                  <a:cubicBezTo>
                    <a:pt x="318" y="0"/>
                    <a:pt x="318" y="0"/>
                    <a:pt x="318" y="0"/>
                  </a:cubicBezTo>
                </a:path>
              </a:pathLst>
            </a:custGeom>
            <a:solidFill>
              <a:srgbClr val="97ED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4" name="ïśľîḋé"/>
            <p:cNvSpPr/>
            <p:nvPr/>
          </p:nvSpPr>
          <p:spPr bwMode="auto">
            <a:xfrm>
              <a:off x="6832601" y="2232025"/>
              <a:ext cx="374650" cy="171450"/>
            </a:xfrm>
            <a:custGeom>
              <a:avLst/>
              <a:gdLst>
                <a:gd name="T0" fmla="*/ 103 w 124"/>
                <a:gd name="T1" fmla="*/ 0 h 57"/>
                <a:gd name="T2" fmla="*/ 0 w 124"/>
                <a:gd name="T3" fmla="*/ 0 h 57"/>
                <a:gd name="T4" fmla="*/ 0 w 124"/>
                <a:gd name="T5" fmla="*/ 30 h 57"/>
                <a:gd name="T6" fmla="*/ 96 w 124"/>
                <a:gd name="T7" fmla="*/ 30 h 57"/>
                <a:gd name="T8" fmla="*/ 96 w 124"/>
                <a:gd name="T9" fmla="*/ 54 h 57"/>
                <a:gd name="T10" fmla="*/ 96 w 124"/>
                <a:gd name="T11" fmla="*/ 57 h 57"/>
                <a:gd name="T12" fmla="*/ 124 w 124"/>
                <a:gd name="T13" fmla="*/ 57 h 57"/>
                <a:gd name="T14" fmla="*/ 124 w 124"/>
                <a:gd name="T15" fmla="*/ 20 h 57"/>
                <a:gd name="T16" fmla="*/ 103 w 124"/>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57">
                  <a:moveTo>
                    <a:pt x="103" y="0"/>
                  </a:moveTo>
                  <a:cubicBezTo>
                    <a:pt x="0" y="0"/>
                    <a:pt x="0" y="0"/>
                    <a:pt x="0" y="0"/>
                  </a:cubicBezTo>
                  <a:cubicBezTo>
                    <a:pt x="0" y="30"/>
                    <a:pt x="0" y="30"/>
                    <a:pt x="0" y="30"/>
                  </a:cubicBezTo>
                  <a:cubicBezTo>
                    <a:pt x="96" y="30"/>
                    <a:pt x="96" y="30"/>
                    <a:pt x="96" y="30"/>
                  </a:cubicBezTo>
                  <a:cubicBezTo>
                    <a:pt x="96" y="54"/>
                    <a:pt x="96" y="54"/>
                    <a:pt x="96" y="54"/>
                  </a:cubicBezTo>
                  <a:cubicBezTo>
                    <a:pt x="96" y="57"/>
                    <a:pt x="96" y="57"/>
                    <a:pt x="96" y="57"/>
                  </a:cubicBezTo>
                  <a:cubicBezTo>
                    <a:pt x="124" y="57"/>
                    <a:pt x="124" y="57"/>
                    <a:pt x="124" y="57"/>
                  </a:cubicBezTo>
                  <a:cubicBezTo>
                    <a:pt x="124" y="20"/>
                    <a:pt x="124" y="20"/>
                    <a:pt x="124" y="20"/>
                  </a:cubicBezTo>
                  <a:cubicBezTo>
                    <a:pt x="124" y="9"/>
                    <a:pt x="115" y="0"/>
                    <a:pt x="103" y="0"/>
                  </a:cubicBezTo>
                </a:path>
              </a:pathLst>
            </a:custGeom>
            <a:solidFill>
              <a:srgbClr val="2BA7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5" name="îSḻïḋé"/>
            <p:cNvSpPr/>
            <p:nvPr/>
          </p:nvSpPr>
          <p:spPr bwMode="auto">
            <a:xfrm>
              <a:off x="6832601" y="2228850"/>
              <a:ext cx="374650" cy="63500"/>
            </a:xfrm>
            <a:custGeom>
              <a:avLst/>
              <a:gdLst>
                <a:gd name="T0" fmla="*/ 103 w 124"/>
                <a:gd name="T1" fmla="*/ 0 h 21"/>
                <a:gd name="T2" fmla="*/ 0 w 124"/>
                <a:gd name="T3" fmla="*/ 0 h 21"/>
                <a:gd name="T4" fmla="*/ 0 w 124"/>
                <a:gd name="T5" fmla="*/ 1 h 21"/>
                <a:gd name="T6" fmla="*/ 103 w 124"/>
                <a:gd name="T7" fmla="*/ 1 h 21"/>
                <a:gd name="T8" fmla="*/ 124 w 124"/>
                <a:gd name="T9" fmla="*/ 21 h 21"/>
                <a:gd name="T10" fmla="*/ 124 w 124"/>
                <a:gd name="T11" fmla="*/ 21 h 21"/>
                <a:gd name="T12" fmla="*/ 124 w 124"/>
                <a:gd name="T13" fmla="*/ 20 h 21"/>
                <a:gd name="T14" fmla="*/ 103 w 124"/>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21">
                  <a:moveTo>
                    <a:pt x="103" y="0"/>
                  </a:moveTo>
                  <a:cubicBezTo>
                    <a:pt x="0" y="0"/>
                    <a:pt x="0" y="0"/>
                    <a:pt x="0" y="0"/>
                  </a:cubicBezTo>
                  <a:cubicBezTo>
                    <a:pt x="0" y="1"/>
                    <a:pt x="0" y="1"/>
                    <a:pt x="0" y="1"/>
                  </a:cubicBezTo>
                  <a:cubicBezTo>
                    <a:pt x="103" y="1"/>
                    <a:pt x="103" y="1"/>
                    <a:pt x="103" y="1"/>
                  </a:cubicBezTo>
                  <a:cubicBezTo>
                    <a:pt x="115" y="1"/>
                    <a:pt x="124" y="10"/>
                    <a:pt x="124" y="21"/>
                  </a:cubicBezTo>
                  <a:cubicBezTo>
                    <a:pt x="124" y="21"/>
                    <a:pt x="124" y="21"/>
                    <a:pt x="124" y="21"/>
                  </a:cubicBezTo>
                  <a:cubicBezTo>
                    <a:pt x="124" y="20"/>
                    <a:pt x="124" y="20"/>
                    <a:pt x="124" y="20"/>
                  </a:cubicBezTo>
                  <a:cubicBezTo>
                    <a:pt x="124" y="9"/>
                    <a:pt x="115" y="0"/>
                    <a:pt x="103" y="0"/>
                  </a:cubicBezTo>
                </a:path>
              </a:pathLst>
            </a:custGeom>
            <a:solidFill>
              <a:srgbClr val="3DBEE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6" name="îśḻíḑê"/>
            <p:cNvSpPr/>
            <p:nvPr/>
          </p:nvSpPr>
          <p:spPr bwMode="auto">
            <a:xfrm>
              <a:off x="7113588" y="2393950"/>
              <a:ext cx="7938" cy="9525"/>
            </a:xfrm>
            <a:custGeom>
              <a:avLst/>
              <a:gdLst>
                <a:gd name="T0" fmla="*/ 5 w 5"/>
                <a:gd name="T1" fmla="*/ 0 h 6"/>
                <a:gd name="T2" fmla="*/ 0 w 5"/>
                <a:gd name="T3" fmla="*/ 6 h 6"/>
                <a:gd name="T4" fmla="*/ 5 w 5"/>
                <a:gd name="T5" fmla="*/ 6 h 6"/>
                <a:gd name="T6" fmla="*/ 5 w 5"/>
                <a:gd name="T7" fmla="*/ 0 h 6"/>
              </a:gdLst>
              <a:ahLst/>
              <a:cxnLst>
                <a:cxn ang="0">
                  <a:pos x="T0" y="T1"/>
                </a:cxn>
                <a:cxn ang="0">
                  <a:pos x="T2" y="T3"/>
                </a:cxn>
                <a:cxn ang="0">
                  <a:pos x="T4" y="T5"/>
                </a:cxn>
                <a:cxn ang="0">
                  <a:pos x="T6" y="T7"/>
                </a:cxn>
              </a:cxnLst>
              <a:rect l="0" t="0" r="r" b="b"/>
              <a:pathLst>
                <a:path w="5" h="6">
                  <a:moveTo>
                    <a:pt x="5" y="0"/>
                  </a:moveTo>
                  <a:lnTo>
                    <a:pt x="0" y="6"/>
                  </a:lnTo>
                  <a:lnTo>
                    <a:pt x="5" y="6"/>
                  </a:lnTo>
                  <a:lnTo>
                    <a:pt x="5" y="0"/>
                  </a:lnTo>
                  <a:close/>
                </a:path>
              </a:pathLst>
            </a:custGeom>
            <a:solidFill>
              <a:srgbClr val="257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7" name="ïSliďé"/>
            <p:cNvSpPr/>
            <p:nvPr/>
          </p:nvSpPr>
          <p:spPr bwMode="auto">
            <a:xfrm>
              <a:off x="7113588" y="2393950"/>
              <a:ext cx="7938" cy="9525"/>
            </a:xfrm>
            <a:custGeom>
              <a:avLst/>
              <a:gdLst>
                <a:gd name="T0" fmla="*/ 5 w 5"/>
                <a:gd name="T1" fmla="*/ 0 h 6"/>
                <a:gd name="T2" fmla="*/ 0 w 5"/>
                <a:gd name="T3" fmla="*/ 6 h 6"/>
                <a:gd name="T4" fmla="*/ 5 w 5"/>
                <a:gd name="T5" fmla="*/ 6 h 6"/>
                <a:gd name="T6" fmla="*/ 5 w 5"/>
                <a:gd name="T7" fmla="*/ 0 h 6"/>
              </a:gdLst>
              <a:ahLst/>
              <a:cxnLst>
                <a:cxn ang="0">
                  <a:pos x="T0" y="T1"/>
                </a:cxn>
                <a:cxn ang="0">
                  <a:pos x="T2" y="T3"/>
                </a:cxn>
                <a:cxn ang="0">
                  <a:pos x="T4" y="T5"/>
                </a:cxn>
                <a:cxn ang="0">
                  <a:pos x="T6" y="T7"/>
                </a:cxn>
              </a:cxnLst>
              <a:rect l="0" t="0" r="r" b="b"/>
              <a:pathLst>
                <a:path w="5" h="6">
                  <a:moveTo>
                    <a:pt x="5" y="0"/>
                  </a:moveTo>
                  <a:lnTo>
                    <a:pt x="0" y="6"/>
                  </a:lnTo>
                  <a:lnTo>
                    <a:pt x="5" y="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8" name="íṡliḍè"/>
            <p:cNvSpPr/>
            <p:nvPr/>
          </p:nvSpPr>
          <p:spPr bwMode="auto">
            <a:xfrm>
              <a:off x="6832601" y="2322513"/>
              <a:ext cx="288925" cy="80963"/>
            </a:xfrm>
            <a:custGeom>
              <a:avLst/>
              <a:gdLst>
                <a:gd name="T0" fmla="*/ 182 w 182"/>
                <a:gd name="T1" fmla="*/ 0 h 51"/>
                <a:gd name="T2" fmla="*/ 0 w 182"/>
                <a:gd name="T3" fmla="*/ 0 h 51"/>
                <a:gd name="T4" fmla="*/ 0 w 182"/>
                <a:gd name="T5" fmla="*/ 51 h 51"/>
                <a:gd name="T6" fmla="*/ 177 w 182"/>
                <a:gd name="T7" fmla="*/ 51 h 51"/>
                <a:gd name="T8" fmla="*/ 182 w 182"/>
                <a:gd name="T9" fmla="*/ 45 h 51"/>
                <a:gd name="T10" fmla="*/ 182 w 182"/>
                <a:gd name="T11" fmla="*/ 0 h 51"/>
              </a:gdLst>
              <a:ahLst/>
              <a:cxnLst>
                <a:cxn ang="0">
                  <a:pos x="T0" y="T1"/>
                </a:cxn>
                <a:cxn ang="0">
                  <a:pos x="T2" y="T3"/>
                </a:cxn>
                <a:cxn ang="0">
                  <a:pos x="T4" y="T5"/>
                </a:cxn>
                <a:cxn ang="0">
                  <a:pos x="T6" y="T7"/>
                </a:cxn>
                <a:cxn ang="0">
                  <a:pos x="T8" y="T9"/>
                </a:cxn>
                <a:cxn ang="0">
                  <a:pos x="T10" y="T11"/>
                </a:cxn>
              </a:cxnLst>
              <a:rect l="0" t="0" r="r" b="b"/>
              <a:pathLst>
                <a:path w="182" h="51">
                  <a:moveTo>
                    <a:pt x="182" y="0"/>
                  </a:moveTo>
                  <a:lnTo>
                    <a:pt x="0" y="0"/>
                  </a:lnTo>
                  <a:lnTo>
                    <a:pt x="0" y="51"/>
                  </a:lnTo>
                  <a:lnTo>
                    <a:pt x="177" y="51"/>
                  </a:lnTo>
                  <a:lnTo>
                    <a:pt x="182" y="45"/>
                  </a:lnTo>
                  <a:lnTo>
                    <a:pt x="182" y="0"/>
                  </a:lnTo>
                  <a:close/>
                </a:path>
              </a:pathLst>
            </a:custGeom>
            <a:solidFill>
              <a:srgbClr val="2981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79" name="îS1îḑe"/>
            <p:cNvSpPr/>
            <p:nvPr/>
          </p:nvSpPr>
          <p:spPr bwMode="auto">
            <a:xfrm>
              <a:off x="6832601" y="2322513"/>
              <a:ext cx="288925" cy="80963"/>
            </a:xfrm>
            <a:custGeom>
              <a:avLst/>
              <a:gdLst>
                <a:gd name="T0" fmla="*/ 182 w 182"/>
                <a:gd name="T1" fmla="*/ 0 h 51"/>
                <a:gd name="T2" fmla="*/ 0 w 182"/>
                <a:gd name="T3" fmla="*/ 0 h 51"/>
                <a:gd name="T4" fmla="*/ 0 w 182"/>
                <a:gd name="T5" fmla="*/ 51 h 51"/>
                <a:gd name="T6" fmla="*/ 177 w 182"/>
                <a:gd name="T7" fmla="*/ 51 h 51"/>
                <a:gd name="T8" fmla="*/ 182 w 182"/>
                <a:gd name="T9" fmla="*/ 45 h 51"/>
                <a:gd name="T10" fmla="*/ 182 w 182"/>
                <a:gd name="T11" fmla="*/ 0 h 51"/>
              </a:gdLst>
              <a:ahLst/>
              <a:cxnLst>
                <a:cxn ang="0">
                  <a:pos x="T0" y="T1"/>
                </a:cxn>
                <a:cxn ang="0">
                  <a:pos x="T2" y="T3"/>
                </a:cxn>
                <a:cxn ang="0">
                  <a:pos x="T4" y="T5"/>
                </a:cxn>
                <a:cxn ang="0">
                  <a:pos x="T6" y="T7"/>
                </a:cxn>
                <a:cxn ang="0">
                  <a:pos x="T8" y="T9"/>
                </a:cxn>
                <a:cxn ang="0">
                  <a:pos x="T10" y="T11"/>
                </a:cxn>
              </a:cxnLst>
              <a:rect l="0" t="0" r="r" b="b"/>
              <a:pathLst>
                <a:path w="182" h="51">
                  <a:moveTo>
                    <a:pt x="182" y="0"/>
                  </a:moveTo>
                  <a:lnTo>
                    <a:pt x="0" y="0"/>
                  </a:lnTo>
                  <a:lnTo>
                    <a:pt x="0" y="51"/>
                  </a:lnTo>
                  <a:lnTo>
                    <a:pt x="177" y="51"/>
                  </a:lnTo>
                  <a:lnTo>
                    <a:pt x="182" y="45"/>
                  </a:lnTo>
                  <a:lnTo>
                    <a:pt x="18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0" name="îš1ïḑè"/>
            <p:cNvSpPr/>
            <p:nvPr/>
          </p:nvSpPr>
          <p:spPr bwMode="auto">
            <a:xfrm>
              <a:off x="7121526" y="2628900"/>
              <a:ext cx="49213" cy="107950"/>
            </a:xfrm>
            <a:prstGeom prst="rect">
              <a:avLst/>
            </a:prstGeom>
            <a:solidFill>
              <a:srgbClr val="2BA7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1" name="isḷiḑè"/>
            <p:cNvSpPr/>
            <p:nvPr/>
          </p:nvSpPr>
          <p:spPr bwMode="auto">
            <a:xfrm>
              <a:off x="7121526" y="2628900"/>
              <a:ext cx="4921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2" name="ïšļíḋè"/>
            <p:cNvSpPr/>
            <p:nvPr/>
          </p:nvSpPr>
          <p:spPr bwMode="auto">
            <a:xfrm>
              <a:off x="6832601" y="2628900"/>
              <a:ext cx="288925" cy="107950"/>
            </a:xfrm>
            <a:custGeom>
              <a:avLst/>
              <a:gdLst>
                <a:gd name="T0" fmla="*/ 96 w 96"/>
                <a:gd name="T1" fmla="*/ 0 h 36"/>
                <a:gd name="T2" fmla="*/ 17 w 96"/>
                <a:gd name="T3" fmla="*/ 0 h 36"/>
                <a:gd name="T4" fmla="*/ 3 w 96"/>
                <a:gd name="T5" fmla="*/ 14 h 36"/>
                <a:gd name="T6" fmla="*/ 51 w 96"/>
                <a:gd name="T7" fmla="*/ 14 h 36"/>
                <a:gd name="T8" fmla="*/ 55 w 96"/>
                <a:gd name="T9" fmla="*/ 18 h 36"/>
                <a:gd name="T10" fmla="*/ 51 w 96"/>
                <a:gd name="T11" fmla="*/ 22 h 36"/>
                <a:gd name="T12" fmla="*/ 0 w 96"/>
                <a:gd name="T13" fmla="*/ 22 h 36"/>
                <a:gd name="T14" fmla="*/ 0 w 96"/>
                <a:gd name="T15" fmla="*/ 36 h 36"/>
                <a:gd name="T16" fmla="*/ 96 w 96"/>
                <a:gd name="T17" fmla="*/ 36 h 36"/>
                <a:gd name="T18" fmla="*/ 96 w 96"/>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36">
                  <a:moveTo>
                    <a:pt x="96" y="0"/>
                  </a:moveTo>
                  <a:cubicBezTo>
                    <a:pt x="17" y="0"/>
                    <a:pt x="17" y="0"/>
                    <a:pt x="17" y="0"/>
                  </a:cubicBezTo>
                  <a:cubicBezTo>
                    <a:pt x="3" y="14"/>
                    <a:pt x="3" y="14"/>
                    <a:pt x="3" y="14"/>
                  </a:cubicBezTo>
                  <a:cubicBezTo>
                    <a:pt x="51" y="14"/>
                    <a:pt x="51" y="14"/>
                    <a:pt x="51" y="14"/>
                  </a:cubicBezTo>
                  <a:cubicBezTo>
                    <a:pt x="53" y="14"/>
                    <a:pt x="55" y="16"/>
                    <a:pt x="55" y="18"/>
                  </a:cubicBezTo>
                  <a:cubicBezTo>
                    <a:pt x="55" y="20"/>
                    <a:pt x="53" y="22"/>
                    <a:pt x="51" y="22"/>
                  </a:cubicBezTo>
                  <a:cubicBezTo>
                    <a:pt x="0" y="22"/>
                    <a:pt x="0" y="22"/>
                    <a:pt x="0" y="22"/>
                  </a:cubicBezTo>
                  <a:cubicBezTo>
                    <a:pt x="0" y="36"/>
                    <a:pt x="0" y="36"/>
                    <a:pt x="0" y="36"/>
                  </a:cubicBezTo>
                  <a:cubicBezTo>
                    <a:pt x="96" y="36"/>
                    <a:pt x="96" y="36"/>
                    <a:pt x="96" y="36"/>
                  </a:cubicBezTo>
                  <a:cubicBezTo>
                    <a:pt x="96" y="0"/>
                    <a:pt x="96" y="0"/>
                    <a:pt x="96" y="0"/>
                  </a:cubicBezTo>
                </a:path>
              </a:pathLst>
            </a:custGeom>
            <a:solidFill>
              <a:srgbClr val="257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3" name="îšľïḋê"/>
            <p:cNvSpPr/>
            <p:nvPr/>
          </p:nvSpPr>
          <p:spPr bwMode="auto">
            <a:xfrm>
              <a:off x="6832601" y="2670175"/>
              <a:ext cx="166688" cy="25400"/>
            </a:xfrm>
            <a:custGeom>
              <a:avLst/>
              <a:gdLst>
                <a:gd name="T0" fmla="*/ 51 w 55"/>
                <a:gd name="T1" fmla="*/ 0 h 8"/>
                <a:gd name="T2" fmla="*/ 3 w 55"/>
                <a:gd name="T3" fmla="*/ 0 h 8"/>
                <a:gd name="T4" fmla="*/ 0 w 55"/>
                <a:gd name="T5" fmla="*/ 3 h 8"/>
                <a:gd name="T6" fmla="*/ 0 w 55"/>
                <a:gd name="T7" fmla="*/ 8 h 8"/>
                <a:gd name="T8" fmla="*/ 51 w 55"/>
                <a:gd name="T9" fmla="*/ 8 h 8"/>
                <a:gd name="T10" fmla="*/ 55 w 55"/>
                <a:gd name="T11" fmla="*/ 4 h 8"/>
                <a:gd name="T12" fmla="*/ 51 w 5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5" h="8">
                  <a:moveTo>
                    <a:pt x="51" y="0"/>
                  </a:moveTo>
                  <a:cubicBezTo>
                    <a:pt x="3" y="0"/>
                    <a:pt x="3" y="0"/>
                    <a:pt x="3" y="0"/>
                  </a:cubicBezTo>
                  <a:cubicBezTo>
                    <a:pt x="0" y="3"/>
                    <a:pt x="0" y="3"/>
                    <a:pt x="0" y="3"/>
                  </a:cubicBezTo>
                  <a:cubicBezTo>
                    <a:pt x="0" y="8"/>
                    <a:pt x="0" y="8"/>
                    <a:pt x="0" y="8"/>
                  </a:cubicBezTo>
                  <a:cubicBezTo>
                    <a:pt x="51" y="8"/>
                    <a:pt x="51" y="8"/>
                    <a:pt x="51" y="8"/>
                  </a:cubicBezTo>
                  <a:cubicBezTo>
                    <a:pt x="53" y="8"/>
                    <a:pt x="55" y="6"/>
                    <a:pt x="55" y="4"/>
                  </a:cubicBezTo>
                  <a:cubicBezTo>
                    <a:pt x="55" y="2"/>
                    <a:pt x="53" y="0"/>
                    <a:pt x="51" y="0"/>
                  </a:cubicBezTo>
                </a:path>
              </a:pathLst>
            </a:custGeom>
            <a:solidFill>
              <a:srgbClr val="979A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4" name="íṥļíde"/>
            <p:cNvSpPr/>
            <p:nvPr/>
          </p:nvSpPr>
          <p:spPr bwMode="auto">
            <a:xfrm>
              <a:off x="6832601" y="2628900"/>
              <a:ext cx="50800" cy="41275"/>
            </a:xfrm>
            <a:custGeom>
              <a:avLst/>
              <a:gdLst>
                <a:gd name="T0" fmla="*/ 32 w 32"/>
                <a:gd name="T1" fmla="*/ 0 h 26"/>
                <a:gd name="T2" fmla="*/ 0 w 32"/>
                <a:gd name="T3" fmla="*/ 0 h 26"/>
                <a:gd name="T4" fmla="*/ 0 w 32"/>
                <a:gd name="T5" fmla="*/ 26 h 26"/>
                <a:gd name="T6" fmla="*/ 6 w 32"/>
                <a:gd name="T7" fmla="*/ 26 h 26"/>
                <a:gd name="T8" fmla="*/ 32 w 32"/>
                <a:gd name="T9" fmla="*/ 0 h 26"/>
              </a:gdLst>
              <a:ahLst/>
              <a:cxnLst>
                <a:cxn ang="0">
                  <a:pos x="T0" y="T1"/>
                </a:cxn>
                <a:cxn ang="0">
                  <a:pos x="T2" y="T3"/>
                </a:cxn>
                <a:cxn ang="0">
                  <a:pos x="T4" y="T5"/>
                </a:cxn>
                <a:cxn ang="0">
                  <a:pos x="T6" y="T7"/>
                </a:cxn>
                <a:cxn ang="0">
                  <a:pos x="T8" y="T9"/>
                </a:cxn>
              </a:cxnLst>
              <a:rect l="0" t="0" r="r" b="b"/>
              <a:pathLst>
                <a:path w="32" h="26">
                  <a:moveTo>
                    <a:pt x="32" y="0"/>
                  </a:moveTo>
                  <a:lnTo>
                    <a:pt x="0" y="0"/>
                  </a:lnTo>
                  <a:lnTo>
                    <a:pt x="0" y="26"/>
                  </a:lnTo>
                  <a:lnTo>
                    <a:pt x="6" y="26"/>
                  </a:lnTo>
                  <a:lnTo>
                    <a:pt x="32" y="0"/>
                  </a:lnTo>
                  <a:close/>
                </a:path>
              </a:pathLst>
            </a:custGeom>
            <a:solidFill>
              <a:srgbClr val="2981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5" name="ísḷïḓé"/>
            <p:cNvSpPr/>
            <p:nvPr/>
          </p:nvSpPr>
          <p:spPr bwMode="auto">
            <a:xfrm>
              <a:off x="6832601" y="2628900"/>
              <a:ext cx="50800" cy="41275"/>
            </a:xfrm>
            <a:custGeom>
              <a:avLst/>
              <a:gdLst>
                <a:gd name="T0" fmla="*/ 32 w 32"/>
                <a:gd name="T1" fmla="*/ 0 h 26"/>
                <a:gd name="T2" fmla="*/ 0 w 32"/>
                <a:gd name="T3" fmla="*/ 0 h 26"/>
                <a:gd name="T4" fmla="*/ 0 w 32"/>
                <a:gd name="T5" fmla="*/ 26 h 26"/>
                <a:gd name="T6" fmla="*/ 6 w 32"/>
                <a:gd name="T7" fmla="*/ 26 h 26"/>
                <a:gd name="T8" fmla="*/ 32 w 32"/>
                <a:gd name="T9" fmla="*/ 0 h 26"/>
              </a:gdLst>
              <a:ahLst/>
              <a:cxnLst>
                <a:cxn ang="0">
                  <a:pos x="T0" y="T1"/>
                </a:cxn>
                <a:cxn ang="0">
                  <a:pos x="T2" y="T3"/>
                </a:cxn>
                <a:cxn ang="0">
                  <a:pos x="T4" y="T5"/>
                </a:cxn>
                <a:cxn ang="0">
                  <a:pos x="T6" y="T7"/>
                </a:cxn>
                <a:cxn ang="0">
                  <a:pos x="T8" y="T9"/>
                </a:cxn>
              </a:cxnLst>
              <a:rect l="0" t="0" r="r" b="b"/>
              <a:pathLst>
                <a:path w="32" h="26">
                  <a:moveTo>
                    <a:pt x="32" y="0"/>
                  </a:moveTo>
                  <a:lnTo>
                    <a:pt x="0" y="0"/>
                  </a:lnTo>
                  <a:lnTo>
                    <a:pt x="0" y="26"/>
                  </a:lnTo>
                  <a:lnTo>
                    <a:pt x="6" y="26"/>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6" name="îṧľiďé"/>
            <p:cNvSpPr/>
            <p:nvPr/>
          </p:nvSpPr>
          <p:spPr bwMode="auto">
            <a:xfrm>
              <a:off x="6832601" y="2670175"/>
              <a:ext cx="9525" cy="9525"/>
            </a:xfrm>
            <a:custGeom>
              <a:avLst/>
              <a:gdLst>
                <a:gd name="T0" fmla="*/ 6 w 6"/>
                <a:gd name="T1" fmla="*/ 0 h 6"/>
                <a:gd name="T2" fmla="*/ 0 w 6"/>
                <a:gd name="T3" fmla="*/ 0 h 6"/>
                <a:gd name="T4" fmla="*/ 0 w 6"/>
                <a:gd name="T5" fmla="*/ 6 h 6"/>
                <a:gd name="T6" fmla="*/ 6 w 6"/>
                <a:gd name="T7" fmla="*/ 0 h 6"/>
              </a:gdLst>
              <a:ahLst/>
              <a:cxnLst>
                <a:cxn ang="0">
                  <a:pos x="T0" y="T1"/>
                </a:cxn>
                <a:cxn ang="0">
                  <a:pos x="T2" y="T3"/>
                </a:cxn>
                <a:cxn ang="0">
                  <a:pos x="T4" y="T5"/>
                </a:cxn>
                <a:cxn ang="0">
                  <a:pos x="T6" y="T7"/>
                </a:cxn>
              </a:cxnLst>
              <a:rect l="0" t="0" r="r" b="b"/>
              <a:pathLst>
                <a:path w="6" h="6">
                  <a:moveTo>
                    <a:pt x="6" y="0"/>
                  </a:moveTo>
                  <a:lnTo>
                    <a:pt x="0" y="0"/>
                  </a:lnTo>
                  <a:lnTo>
                    <a:pt x="0" y="6"/>
                  </a:lnTo>
                  <a:lnTo>
                    <a:pt x="6" y="0"/>
                  </a:lnTo>
                  <a:close/>
                </a:path>
              </a:pathLst>
            </a:custGeom>
            <a:solidFill>
              <a:srgbClr val="88A0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7" name="ïśḷiḋé"/>
            <p:cNvSpPr/>
            <p:nvPr/>
          </p:nvSpPr>
          <p:spPr bwMode="auto">
            <a:xfrm>
              <a:off x="6832601" y="2670175"/>
              <a:ext cx="9525" cy="9525"/>
            </a:xfrm>
            <a:custGeom>
              <a:avLst/>
              <a:gdLst>
                <a:gd name="T0" fmla="*/ 6 w 6"/>
                <a:gd name="T1" fmla="*/ 0 h 6"/>
                <a:gd name="T2" fmla="*/ 0 w 6"/>
                <a:gd name="T3" fmla="*/ 0 h 6"/>
                <a:gd name="T4" fmla="*/ 0 w 6"/>
                <a:gd name="T5" fmla="*/ 6 h 6"/>
                <a:gd name="T6" fmla="*/ 6 w 6"/>
                <a:gd name="T7" fmla="*/ 0 h 6"/>
              </a:gdLst>
              <a:ahLst/>
              <a:cxnLst>
                <a:cxn ang="0">
                  <a:pos x="T0" y="T1"/>
                </a:cxn>
                <a:cxn ang="0">
                  <a:pos x="T2" y="T3"/>
                </a:cxn>
                <a:cxn ang="0">
                  <a:pos x="T4" y="T5"/>
                </a:cxn>
                <a:cxn ang="0">
                  <a:pos x="T6" y="T7"/>
                </a:cxn>
              </a:cxnLst>
              <a:rect l="0" t="0" r="r" b="b"/>
              <a:pathLst>
                <a:path w="6" h="6">
                  <a:moveTo>
                    <a:pt x="6" y="0"/>
                  </a:moveTo>
                  <a:lnTo>
                    <a:pt x="0" y="0"/>
                  </a:lnTo>
                  <a:lnTo>
                    <a:pt x="0" y="6"/>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88" name="ï$ḷïďê"/>
            <p:cNvSpPr/>
            <p:nvPr/>
          </p:nvSpPr>
          <p:spPr bwMode="auto">
            <a:xfrm>
              <a:off x="7218363" y="2628900"/>
              <a:ext cx="573088" cy="107950"/>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89" name="îŝļiḑe"/>
            <p:cNvSpPr/>
            <p:nvPr/>
          </p:nvSpPr>
          <p:spPr bwMode="auto">
            <a:xfrm>
              <a:off x="7218363" y="2628900"/>
              <a:ext cx="573088"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0" name="ïṣḻîḑè"/>
            <p:cNvSpPr/>
            <p:nvPr/>
          </p:nvSpPr>
          <p:spPr bwMode="auto">
            <a:xfrm>
              <a:off x="7207251" y="2800350"/>
              <a:ext cx="584200" cy="147638"/>
            </a:xfrm>
            <a:prstGeom prst="rect">
              <a:avLst/>
            </a:prstGeom>
            <a:solidFill>
              <a:srgbClr val="97EDF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1" name="îş1ïḓè"/>
            <p:cNvSpPr/>
            <p:nvPr/>
          </p:nvSpPr>
          <p:spPr bwMode="auto">
            <a:xfrm>
              <a:off x="7207251" y="2800350"/>
              <a:ext cx="5842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2" name="ïŝḻîdê"/>
            <p:cNvSpPr/>
            <p:nvPr/>
          </p:nvSpPr>
          <p:spPr bwMode="auto">
            <a:xfrm>
              <a:off x="7121526" y="2800350"/>
              <a:ext cx="85725" cy="147638"/>
            </a:xfrm>
            <a:custGeom>
              <a:avLst/>
              <a:gdLst>
                <a:gd name="T0" fmla="*/ 54 w 54"/>
                <a:gd name="T1" fmla="*/ 0 h 93"/>
                <a:gd name="T2" fmla="*/ 0 w 54"/>
                <a:gd name="T3" fmla="*/ 0 h 93"/>
                <a:gd name="T4" fmla="*/ 0 w 54"/>
                <a:gd name="T5" fmla="*/ 38 h 93"/>
                <a:gd name="T6" fmla="*/ 0 w 54"/>
                <a:gd name="T7" fmla="*/ 93 h 93"/>
                <a:gd name="T8" fmla="*/ 54 w 54"/>
                <a:gd name="T9" fmla="*/ 93 h 93"/>
                <a:gd name="T10" fmla="*/ 54 w 54"/>
                <a:gd name="T11" fmla="*/ 0 h 93"/>
              </a:gdLst>
              <a:ahLst/>
              <a:cxnLst>
                <a:cxn ang="0">
                  <a:pos x="T0" y="T1"/>
                </a:cxn>
                <a:cxn ang="0">
                  <a:pos x="T2" y="T3"/>
                </a:cxn>
                <a:cxn ang="0">
                  <a:pos x="T4" y="T5"/>
                </a:cxn>
                <a:cxn ang="0">
                  <a:pos x="T6" y="T7"/>
                </a:cxn>
                <a:cxn ang="0">
                  <a:pos x="T8" y="T9"/>
                </a:cxn>
                <a:cxn ang="0">
                  <a:pos x="T10" y="T11"/>
                </a:cxn>
              </a:cxnLst>
              <a:rect l="0" t="0" r="r" b="b"/>
              <a:pathLst>
                <a:path w="54" h="93">
                  <a:moveTo>
                    <a:pt x="54" y="0"/>
                  </a:moveTo>
                  <a:lnTo>
                    <a:pt x="0" y="0"/>
                  </a:lnTo>
                  <a:lnTo>
                    <a:pt x="0" y="38"/>
                  </a:lnTo>
                  <a:lnTo>
                    <a:pt x="0" y="93"/>
                  </a:lnTo>
                  <a:lnTo>
                    <a:pt x="54" y="93"/>
                  </a:lnTo>
                  <a:lnTo>
                    <a:pt x="54" y="0"/>
                  </a:lnTo>
                  <a:close/>
                </a:path>
              </a:pathLst>
            </a:custGeom>
            <a:solidFill>
              <a:srgbClr val="2BA7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3" name="iṡlïḓê"/>
            <p:cNvSpPr/>
            <p:nvPr/>
          </p:nvSpPr>
          <p:spPr bwMode="auto">
            <a:xfrm>
              <a:off x="7121526" y="2800350"/>
              <a:ext cx="85725" cy="147638"/>
            </a:xfrm>
            <a:custGeom>
              <a:avLst/>
              <a:gdLst>
                <a:gd name="T0" fmla="*/ 54 w 54"/>
                <a:gd name="T1" fmla="*/ 0 h 93"/>
                <a:gd name="T2" fmla="*/ 0 w 54"/>
                <a:gd name="T3" fmla="*/ 0 h 93"/>
                <a:gd name="T4" fmla="*/ 0 w 54"/>
                <a:gd name="T5" fmla="*/ 38 h 93"/>
                <a:gd name="T6" fmla="*/ 0 w 54"/>
                <a:gd name="T7" fmla="*/ 93 h 93"/>
                <a:gd name="T8" fmla="*/ 54 w 54"/>
                <a:gd name="T9" fmla="*/ 93 h 93"/>
                <a:gd name="T10" fmla="*/ 54 w 54"/>
                <a:gd name="T11" fmla="*/ 0 h 93"/>
              </a:gdLst>
              <a:ahLst/>
              <a:cxnLst>
                <a:cxn ang="0">
                  <a:pos x="T0" y="T1"/>
                </a:cxn>
                <a:cxn ang="0">
                  <a:pos x="T2" y="T3"/>
                </a:cxn>
                <a:cxn ang="0">
                  <a:pos x="T4" y="T5"/>
                </a:cxn>
                <a:cxn ang="0">
                  <a:pos x="T6" y="T7"/>
                </a:cxn>
                <a:cxn ang="0">
                  <a:pos x="T8" y="T9"/>
                </a:cxn>
                <a:cxn ang="0">
                  <a:pos x="T10" y="T11"/>
                </a:cxn>
              </a:cxnLst>
              <a:rect l="0" t="0" r="r" b="b"/>
              <a:pathLst>
                <a:path w="54" h="93">
                  <a:moveTo>
                    <a:pt x="54" y="0"/>
                  </a:moveTo>
                  <a:lnTo>
                    <a:pt x="0" y="0"/>
                  </a:lnTo>
                  <a:lnTo>
                    <a:pt x="0" y="38"/>
                  </a:lnTo>
                  <a:lnTo>
                    <a:pt x="0" y="93"/>
                  </a:lnTo>
                  <a:lnTo>
                    <a:pt x="54" y="9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4" name="íŝlïḋe"/>
            <p:cNvSpPr/>
            <p:nvPr/>
          </p:nvSpPr>
          <p:spPr bwMode="auto">
            <a:xfrm>
              <a:off x="6832601" y="2800350"/>
              <a:ext cx="288925" cy="147638"/>
            </a:xfrm>
            <a:custGeom>
              <a:avLst/>
              <a:gdLst>
                <a:gd name="T0" fmla="*/ 96 w 96"/>
                <a:gd name="T1" fmla="*/ 0 h 49"/>
                <a:gd name="T2" fmla="*/ 53 w 96"/>
                <a:gd name="T3" fmla="*/ 0 h 49"/>
                <a:gd name="T4" fmla="*/ 51 w 96"/>
                <a:gd name="T5" fmla="*/ 0 h 49"/>
                <a:gd name="T6" fmla="*/ 0 w 96"/>
                <a:gd name="T7" fmla="*/ 0 h 49"/>
                <a:gd name="T8" fmla="*/ 0 w 96"/>
                <a:gd name="T9" fmla="*/ 25 h 49"/>
                <a:gd name="T10" fmla="*/ 51 w 96"/>
                <a:gd name="T11" fmla="*/ 25 h 49"/>
                <a:gd name="T12" fmla="*/ 55 w 96"/>
                <a:gd name="T13" fmla="*/ 29 h 49"/>
                <a:gd name="T14" fmla="*/ 51 w 96"/>
                <a:gd name="T15" fmla="*/ 33 h 49"/>
                <a:gd name="T16" fmla="*/ 0 w 96"/>
                <a:gd name="T17" fmla="*/ 33 h 49"/>
                <a:gd name="T18" fmla="*/ 0 w 96"/>
                <a:gd name="T19" fmla="*/ 49 h 49"/>
                <a:gd name="T20" fmla="*/ 66 w 96"/>
                <a:gd name="T21" fmla="*/ 49 h 49"/>
                <a:gd name="T22" fmla="*/ 96 w 96"/>
                <a:gd name="T23" fmla="*/ 20 h 49"/>
                <a:gd name="T24" fmla="*/ 96 w 96"/>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49">
                  <a:moveTo>
                    <a:pt x="96" y="0"/>
                  </a:moveTo>
                  <a:cubicBezTo>
                    <a:pt x="53" y="0"/>
                    <a:pt x="53" y="0"/>
                    <a:pt x="53" y="0"/>
                  </a:cubicBezTo>
                  <a:cubicBezTo>
                    <a:pt x="52" y="0"/>
                    <a:pt x="52" y="0"/>
                    <a:pt x="51" y="0"/>
                  </a:cubicBezTo>
                  <a:cubicBezTo>
                    <a:pt x="0" y="0"/>
                    <a:pt x="0" y="0"/>
                    <a:pt x="0" y="0"/>
                  </a:cubicBezTo>
                  <a:cubicBezTo>
                    <a:pt x="0" y="25"/>
                    <a:pt x="0" y="25"/>
                    <a:pt x="0" y="25"/>
                  </a:cubicBezTo>
                  <a:cubicBezTo>
                    <a:pt x="51" y="25"/>
                    <a:pt x="51" y="25"/>
                    <a:pt x="51" y="25"/>
                  </a:cubicBezTo>
                  <a:cubicBezTo>
                    <a:pt x="53" y="25"/>
                    <a:pt x="55" y="27"/>
                    <a:pt x="55" y="29"/>
                  </a:cubicBezTo>
                  <a:cubicBezTo>
                    <a:pt x="55" y="31"/>
                    <a:pt x="53" y="33"/>
                    <a:pt x="51" y="33"/>
                  </a:cubicBezTo>
                  <a:cubicBezTo>
                    <a:pt x="0" y="33"/>
                    <a:pt x="0" y="33"/>
                    <a:pt x="0" y="33"/>
                  </a:cubicBezTo>
                  <a:cubicBezTo>
                    <a:pt x="0" y="49"/>
                    <a:pt x="0" y="49"/>
                    <a:pt x="0" y="49"/>
                  </a:cubicBezTo>
                  <a:cubicBezTo>
                    <a:pt x="66" y="49"/>
                    <a:pt x="66" y="49"/>
                    <a:pt x="66" y="49"/>
                  </a:cubicBezTo>
                  <a:cubicBezTo>
                    <a:pt x="96" y="20"/>
                    <a:pt x="96" y="20"/>
                    <a:pt x="96" y="20"/>
                  </a:cubicBezTo>
                  <a:cubicBezTo>
                    <a:pt x="96" y="0"/>
                    <a:pt x="96" y="0"/>
                    <a:pt x="96" y="0"/>
                  </a:cubicBezTo>
                </a:path>
              </a:pathLst>
            </a:custGeom>
            <a:solidFill>
              <a:srgbClr val="257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5" name="iṩliḋè"/>
            <p:cNvSpPr/>
            <p:nvPr/>
          </p:nvSpPr>
          <p:spPr bwMode="auto">
            <a:xfrm>
              <a:off x="6832601" y="2800350"/>
              <a:ext cx="160338" cy="0"/>
            </a:xfrm>
            <a:custGeom>
              <a:avLst/>
              <a:gdLst>
                <a:gd name="T0" fmla="*/ 53 w 53"/>
                <a:gd name="T1" fmla="*/ 0 w 53"/>
                <a:gd name="T2" fmla="*/ 0 w 53"/>
                <a:gd name="T3" fmla="*/ 51 w 53"/>
                <a:gd name="T4" fmla="*/ 53 w 53"/>
              </a:gdLst>
              <a:ahLst/>
              <a:cxnLst>
                <a:cxn ang="0">
                  <a:pos x="T0" y="0"/>
                </a:cxn>
                <a:cxn ang="0">
                  <a:pos x="T1" y="0"/>
                </a:cxn>
                <a:cxn ang="0">
                  <a:pos x="T2" y="0"/>
                </a:cxn>
                <a:cxn ang="0">
                  <a:pos x="T3" y="0"/>
                </a:cxn>
                <a:cxn ang="0">
                  <a:pos x="T4" y="0"/>
                </a:cxn>
              </a:cxnLst>
              <a:rect l="0" t="0" r="r" b="b"/>
              <a:pathLst>
                <a:path w="53">
                  <a:moveTo>
                    <a:pt x="53" y="0"/>
                  </a:moveTo>
                  <a:cubicBezTo>
                    <a:pt x="0" y="0"/>
                    <a:pt x="0" y="0"/>
                    <a:pt x="0" y="0"/>
                  </a:cubicBezTo>
                  <a:cubicBezTo>
                    <a:pt x="0" y="0"/>
                    <a:pt x="0" y="0"/>
                    <a:pt x="0" y="0"/>
                  </a:cubicBezTo>
                  <a:cubicBezTo>
                    <a:pt x="51" y="0"/>
                    <a:pt x="51" y="0"/>
                    <a:pt x="51" y="0"/>
                  </a:cubicBezTo>
                  <a:cubicBezTo>
                    <a:pt x="52" y="0"/>
                    <a:pt x="52" y="0"/>
                    <a:pt x="53" y="0"/>
                  </a:cubicBezTo>
                </a:path>
              </a:pathLst>
            </a:custGeom>
            <a:solidFill>
              <a:srgbClr val="9785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6" name="ïśḷíḍè"/>
            <p:cNvSpPr/>
            <p:nvPr/>
          </p:nvSpPr>
          <p:spPr bwMode="auto">
            <a:xfrm>
              <a:off x="6832601" y="2874963"/>
              <a:ext cx="166688" cy="23813"/>
            </a:xfrm>
            <a:custGeom>
              <a:avLst/>
              <a:gdLst>
                <a:gd name="T0" fmla="*/ 51 w 55"/>
                <a:gd name="T1" fmla="*/ 0 h 8"/>
                <a:gd name="T2" fmla="*/ 0 w 55"/>
                <a:gd name="T3" fmla="*/ 0 h 8"/>
                <a:gd name="T4" fmla="*/ 0 w 55"/>
                <a:gd name="T5" fmla="*/ 8 h 8"/>
                <a:gd name="T6" fmla="*/ 51 w 55"/>
                <a:gd name="T7" fmla="*/ 8 h 8"/>
                <a:gd name="T8" fmla="*/ 55 w 55"/>
                <a:gd name="T9" fmla="*/ 4 h 8"/>
                <a:gd name="T10" fmla="*/ 51 w 55"/>
                <a:gd name="T11" fmla="*/ 0 h 8"/>
              </a:gdLst>
              <a:ahLst/>
              <a:cxnLst>
                <a:cxn ang="0">
                  <a:pos x="T0" y="T1"/>
                </a:cxn>
                <a:cxn ang="0">
                  <a:pos x="T2" y="T3"/>
                </a:cxn>
                <a:cxn ang="0">
                  <a:pos x="T4" y="T5"/>
                </a:cxn>
                <a:cxn ang="0">
                  <a:pos x="T6" y="T7"/>
                </a:cxn>
                <a:cxn ang="0">
                  <a:pos x="T8" y="T9"/>
                </a:cxn>
                <a:cxn ang="0">
                  <a:pos x="T10" y="T11"/>
                </a:cxn>
              </a:cxnLst>
              <a:rect l="0" t="0" r="r" b="b"/>
              <a:pathLst>
                <a:path w="55" h="8">
                  <a:moveTo>
                    <a:pt x="51" y="0"/>
                  </a:moveTo>
                  <a:cubicBezTo>
                    <a:pt x="0" y="0"/>
                    <a:pt x="0" y="0"/>
                    <a:pt x="0" y="0"/>
                  </a:cubicBezTo>
                  <a:cubicBezTo>
                    <a:pt x="0" y="8"/>
                    <a:pt x="0" y="8"/>
                    <a:pt x="0" y="8"/>
                  </a:cubicBezTo>
                  <a:cubicBezTo>
                    <a:pt x="51" y="8"/>
                    <a:pt x="51" y="8"/>
                    <a:pt x="51" y="8"/>
                  </a:cubicBezTo>
                  <a:cubicBezTo>
                    <a:pt x="53" y="8"/>
                    <a:pt x="55" y="6"/>
                    <a:pt x="55" y="4"/>
                  </a:cubicBezTo>
                  <a:cubicBezTo>
                    <a:pt x="55" y="2"/>
                    <a:pt x="53" y="0"/>
                    <a:pt x="51" y="0"/>
                  </a:cubicBezTo>
                </a:path>
              </a:pathLst>
            </a:custGeom>
            <a:solidFill>
              <a:srgbClr val="9785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7" name="íşľiḓe"/>
            <p:cNvSpPr/>
            <p:nvPr/>
          </p:nvSpPr>
          <p:spPr bwMode="auto">
            <a:xfrm>
              <a:off x="7031038" y="2860675"/>
              <a:ext cx="90488" cy="87313"/>
            </a:xfrm>
            <a:custGeom>
              <a:avLst/>
              <a:gdLst>
                <a:gd name="T0" fmla="*/ 57 w 57"/>
                <a:gd name="T1" fmla="*/ 0 h 55"/>
                <a:gd name="T2" fmla="*/ 0 w 57"/>
                <a:gd name="T3" fmla="*/ 55 h 55"/>
                <a:gd name="T4" fmla="*/ 57 w 57"/>
                <a:gd name="T5" fmla="*/ 55 h 55"/>
                <a:gd name="T6" fmla="*/ 57 w 57"/>
                <a:gd name="T7" fmla="*/ 0 h 55"/>
              </a:gdLst>
              <a:ahLst/>
              <a:cxnLst>
                <a:cxn ang="0">
                  <a:pos x="T0" y="T1"/>
                </a:cxn>
                <a:cxn ang="0">
                  <a:pos x="T2" y="T3"/>
                </a:cxn>
                <a:cxn ang="0">
                  <a:pos x="T4" y="T5"/>
                </a:cxn>
                <a:cxn ang="0">
                  <a:pos x="T6" y="T7"/>
                </a:cxn>
              </a:cxnLst>
              <a:rect l="0" t="0" r="r" b="b"/>
              <a:pathLst>
                <a:path w="57" h="55">
                  <a:moveTo>
                    <a:pt x="57" y="0"/>
                  </a:moveTo>
                  <a:lnTo>
                    <a:pt x="0" y="55"/>
                  </a:lnTo>
                  <a:lnTo>
                    <a:pt x="57" y="55"/>
                  </a:lnTo>
                  <a:lnTo>
                    <a:pt x="57" y="0"/>
                  </a:lnTo>
                  <a:close/>
                </a:path>
              </a:pathLst>
            </a:custGeom>
            <a:solidFill>
              <a:srgbClr val="2981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8" name="ïşļîde"/>
            <p:cNvSpPr/>
            <p:nvPr/>
          </p:nvSpPr>
          <p:spPr bwMode="auto">
            <a:xfrm>
              <a:off x="7031038" y="2860675"/>
              <a:ext cx="90488" cy="87313"/>
            </a:xfrm>
            <a:custGeom>
              <a:avLst/>
              <a:gdLst>
                <a:gd name="T0" fmla="*/ 57 w 57"/>
                <a:gd name="T1" fmla="*/ 0 h 55"/>
                <a:gd name="T2" fmla="*/ 0 w 57"/>
                <a:gd name="T3" fmla="*/ 55 h 55"/>
                <a:gd name="T4" fmla="*/ 57 w 57"/>
                <a:gd name="T5" fmla="*/ 55 h 55"/>
                <a:gd name="T6" fmla="*/ 57 w 57"/>
                <a:gd name="T7" fmla="*/ 0 h 55"/>
              </a:gdLst>
              <a:ahLst/>
              <a:cxnLst>
                <a:cxn ang="0">
                  <a:pos x="T0" y="T1"/>
                </a:cxn>
                <a:cxn ang="0">
                  <a:pos x="T2" y="T3"/>
                </a:cxn>
                <a:cxn ang="0">
                  <a:pos x="T4" y="T5"/>
                </a:cxn>
                <a:cxn ang="0">
                  <a:pos x="T6" y="T7"/>
                </a:cxn>
              </a:cxnLst>
              <a:rect l="0" t="0" r="r" b="b"/>
              <a:pathLst>
                <a:path w="57" h="55">
                  <a:moveTo>
                    <a:pt x="57" y="0"/>
                  </a:moveTo>
                  <a:lnTo>
                    <a:pt x="0" y="55"/>
                  </a:lnTo>
                  <a:lnTo>
                    <a:pt x="57" y="55"/>
                  </a:lnTo>
                  <a:lnTo>
                    <a:pt x="5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499" name="ïṧḻïdê"/>
            <p:cNvSpPr/>
            <p:nvPr/>
          </p:nvSpPr>
          <p:spPr bwMode="auto">
            <a:xfrm>
              <a:off x="6670676" y="1335088"/>
              <a:ext cx="1211263" cy="180975"/>
            </a:xfrm>
            <a:custGeom>
              <a:avLst/>
              <a:gdLst>
                <a:gd name="T0" fmla="*/ 24 w 402"/>
                <a:gd name="T1" fmla="*/ 41 h 60"/>
                <a:gd name="T2" fmla="*/ 12 w 402"/>
                <a:gd name="T3" fmla="*/ 28 h 60"/>
                <a:gd name="T4" fmla="*/ 24 w 402"/>
                <a:gd name="T5" fmla="*/ 16 h 60"/>
                <a:gd name="T6" fmla="*/ 37 w 402"/>
                <a:gd name="T7" fmla="*/ 28 h 60"/>
                <a:gd name="T8" fmla="*/ 24 w 402"/>
                <a:gd name="T9" fmla="*/ 41 h 60"/>
                <a:gd name="T10" fmla="*/ 54 w 402"/>
                <a:gd name="T11" fmla="*/ 41 h 60"/>
                <a:gd name="T12" fmla="*/ 41 w 402"/>
                <a:gd name="T13" fmla="*/ 28 h 60"/>
                <a:gd name="T14" fmla="*/ 54 w 402"/>
                <a:gd name="T15" fmla="*/ 16 h 60"/>
                <a:gd name="T16" fmla="*/ 66 w 402"/>
                <a:gd name="T17" fmla="*/ 28 h 60"/>
                <a:gd name="T18" fmla="*/ 54 w 402"/>
                <a:gd name="T19" fmla="*/ 41 h 60"/>
                <a:gd name="T20" fmla="*/ 83 w 402"/>
                <a:gd name="T21" fmla="*/ 41 h 60"/>
                <a:gd name="T22" fmla="*/ 71 w 402"/>
                <a:gd name="T23" fmla="*/ 28 h 60"/>
                <a:gd name="T24" fmla="*/ 83 w 402"/>
                <a:gd name="T25" fmla="*/ 16 h 60"/>
                <a:gd name="T26" fmla="*/ 95 w 402"/>
                <a:gd name="T27" fmla="*/ 28 h 60"/>
                <a:gd name="T28" fmla="*/ 83 w 402"/>
                <a:gd name="T29" fmla="*/ 41 h 60"/>
                <a:gd name="T30" fmla="*/ 402 w 402"/>
                <a:gd name="T31" fmla="*/ 0 h 60"/>
                <a:gd name="T32" fmla="*/ 0 w 402"/>
                <a:gd name="T33" fmla="*/ 0 h 60"/>
                <a:gd name="T34" fmla="*/ 0 w 402"/>
                <a:gd name="T35" fmla="*/ 60 h 60"/>
                <a:gd name="T36" fmla="*/ 402 w 402"/>
                <a:gd name="T37" fmla="*/ 60 h 60"/>
                <a:gd name="T38" fmla="*/ 0 w 402"/>
                <a:gd name="T39" fmla="*/ 60 h 60"/>
                <a:gd name="T40" fmla="*/ 0 w 402"/>
                <a:gd name="T41" fmla="*/ 58 h 60"/>
                <a:gd name="T42" fmla="*/ 402 w 402"/>
                <a:gd name="T43" fmla="*/ 58 h 60"/>
                <a:gd name="T44" fmla="*/ 402 w 402"/>
                <a:gd name="T4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2" h="60">
                  <a:moveTo>
                    <a:pt x="24" y="41"/>
                  </a:moveTo>
                  <a:cubicBezTo>
                    <a:pt x="18" y="41"/>
                    <a:pt x="12" y="35"/>
                    <a:pt x="12" y="28"/>
                  </a:cubicBezTo>
                  <a:cubicBezTo>
                    <a:pt x="12" y="22"/>
                    <a:pt x="18" y="16"/>
                    <a:pt x="24" y="16"/>
                  </a:cubicBezTo>
                  <a:cubicBezTo>
                    <a:pt x="31" y="16"/>
                    <a:pt x="37" y="22"/>
                    <a:pt x="37" y="28"/>
                  </a:cubicBezTo>
                  <a:cubicBezTo>
                    <a:pt x="37" y="35"/>
                    <a:pt x="31" y="41"/>
                    <a:pt x="24" y="41"/>
                  </a:cubicBezTo>
                  <a:moveTo>
                    <a:pt x="54" y="41"/>
                  </a:moveTo>
                  <a:cubicBezTo>
                    <a:pt x="47" y="41"/>
                    <a:pt x="41" y="35"/>
                    <a:pt x="41" y="28"/>
                  </a:cubicBezTo>
                  <a:cubicBezTo>
                    <a:pt x="41" y="22"/>
                    <a:pt x="47" y="16"/>
                    <a:pt x="54" y="16"/>
                  </a:cubicBezTo>
                  <a:cubicBezTo>
                    <a:pt x="61" y="16"/>
                    <a:pt x="66" y="22"/>
                    <a:pt x="66" y="28"/>
                  </a:cubicBezTo>
                  <a:cubicBezTo>
                    <a:pt x="66" y="35"/>
                    <a:pt x="61" y="41"/>
                    <a:pt x="54" y="41"/>
                  </a:cubicBezTo>
                  <a:moveTo>
                    <a:pt x="83" y="41"/>
                  </a:moveTo>
                  <a:cubicBezTo>
                    <a:pt x="76" y="41"/>
                    <a:pt x="71" y="35"/>
                    <a:pt x="71" y="28"/>
                  </a:cubicBezTo>
                  <a:cubicBezTo>
                    <a:pt x="71" y="22"/>
                    <a:pt x="76" y="16"/>
                    <a:pt x="83" y="16"/>
                  </a:cubicBezTo>
                  <a:cubicBezTo>
                    <a:pt x="90" y="16"/>
                    <a:pt x="95" y="22"/>
                    <a:pt x="95" y="28"/>
                  </a:cubicBezTo>
                  <a:cubicBezTo>
                    <a:pt x="95" y="35"/>
                    <a:pt x="90" y="41"/>
                    <a:pt x="83" y="41"/>
                  </a:cubicBezTo>
                  <a:moveTo>
                    <a:pt x="402" y="0"/>
                  </a:moveTo>
                  <a:cubicBezTo>
                    <a:pt x="0" y="0"/>
                    <a:pt x="0" y="0"/>
                    <a:pt x="0" y="0"/>
                  </a:cubicBezTo>
                  <a:cubicBezTo>
                    <a:pt x="0" y="60"/>
                    <a:pt x="0" y="60"/>
                    <a:pt x="0" y="60"/>
                  </a:cubicBezTo>
                  <a:cubicBezTo>
                    <a:pt x="402" y="60"/>
                    <a:pt x="402" y="60"/>
                    <a:pt x="402" y="60"/>
                  </a:cubicBezTo>
                  <a:cubicBezTo>
                    <a:pt x="0" y="60"/>
                    <a:pt x="0" y="60"/>
                    <a:pt x="0" y="60"/>
                  </a:cubicBezTo>
                  <a:cubicBezTo>
                    <a:pt x="0" y="58"/>
                    <a:pt x="0" y="58"/>
                    <a:pt x="0" y="58"/>
                  </a:cubicBezTo>
                  <a:cubicBezTo>
                    <a:pt x="402" y="58"/>
                    <a:pt x="402" y="58"/>
                    <a:pt x="402" y="58"/>
                  </a:cubicBezTo>
                  <a:cubicBezTo>
                    <a:pt x="402" y="0"/>
                    <a:pt x="402" y="0"/>
                    <a:pt x="402" y="0"/>
                  </a:cubicBezTo>
                </a:path>
              </a:pathLst>
            </a:custGeom>
            <a:solidFill>
              <a:srgbClr val="97ED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0" name="íŝḷiḑè"/>
            <p:cNvSpPr/>
            <p:nvPr/>
          </p:nvSpPr>
          <p:spPr bwMode="auto">
            <a:xfrm>
              <a:off x="6705601" y="1384300"/>
              <a:ext cx="76200" cy="74613"/>
            </a:xfrm>
            <a:prstGeom prst="ellipse">
              <a:avLst/>
            </a:prstGeom>
            <a:solidFill>
              <a:srgbClr val="79E8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1" name="iŝľîďê"/>
            <p:cNvSpPr/>
            <p:nvPr/>
          </p:nvSpPr>
          <p:spPr bwMode="auto">
            <a:xfrm>
              <a:off x="6705601" y="1419225"/>
              <a:ext cx="76200" cy="39688"/>
            </a:xfrm>
            <a:custGeom>
              <a:avLst/>
              <a:gdLst>
                <a:gd name="T0" fmla="*/ 12 w 25"/>
                <a:gd name="T1" fmla="*/ 13 h 13"/>
                <a:gd name="T2" fmla="*/ 0 w 25"/>
                <a:gd name="T3" fmla="*/ 0 h 13"/>
                <a:gd name="T4" fmla="*/ 0 w 25"/>
                <a:gd name="T5" fmla="*/ 1 h 13"/>
                <a:gd name="T6" fmla="*/ 12 w 25"/>
                <a:gd name="T7" fmla="*/ 13 h 13"/>
                <a:gd name="T8" fmla="*/ 25 w 25"/>
                <a:gd name="T9" fmla="*/ 1 h 13"/>
                <a:gd name="T10" fmla="*/ 25 w 25"/>
                <a:gd name="T11" fmla="*/ 0 h 13"/>
                <a:gd name="T12" fmla="*/ 12 w 2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5" h="13">
                  <a:moveTo>
                    <a:pt x="12" y="13"/>
                  </a:moveTo>
                  <a:cubicBezTo>
                    <a:pt x="6" y="13"/>
                    <a:pt x="0" y="7"/>
                    <a:pt x="0" y="0"/>
                  </a:cubicBezTo>
                  <a:cubicBezTo>
                    <a:pt x="0" y="1"/>
                    <a:pt x="0" y="1"/>
                    <a:pt x="0" y="1"/>
                  </a:cubicBezTo>
                  <a:cubicBezTo>
                    <a:pt x="0" y="8"/>
                    <a:pt x="6" y="13"/>
                    <a:pt x="12" y="13"/>
                  </a:cubicBezTo>
                  <a:cubicBezTo>
                    <a:pt x="19" y="13"/>
                    <a:pt x="25" y="8"/>
                    <a:pt x="25" y="1"/>
                  </a:cubicBezTo>
                  <a:cubicBezTo>
                    <a:pt x="25" y="0"/>
                    <a:pt x="25" y="0"/>
                    <a:pt x="25" y="0"/>
                  </a:cubicBezTo>
                  <a:cubicBezTo>
                    <a:pt x="25" y="7"/>
                    <a:pt x="19" y="13"/>
                    <a:pt x="12" y="13"/>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2" name="íšḻïḑé"/>
            <p:cNvSpPr/>
            <p:nvPr/>
          </p:nvSpPr>
          <p:spPr bwMode="auto">
            <a:xfrm>
              <a:off x="6792913" y="1384300"/>
              <a:ext cx="76200" cy="74613"/>
            </a:xfrm>
            <a:prstGeom prst="ellipse">
              <a:avLst/>
            </a:prstGeom>
            <a:solidFill>
              <a:srgbClr val="79E8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3" name="î$ḻïďè"/>
            <p:cNvSpPr/>
            <p:nvPr/>
          </p:nvSpPr>
          <p:spPr bwMode="auto">
            <a:xfrm>
              <a:off x="6792913" y="1419225"/>
              <a:ext cx="76200" cy="39688"/>
            </a:xfrm>
            <a:custGeom>
              <a:avLst/>
              <a:gdLst>
                <a:gd name="T0" fmla="*/ 13 w 25"/>
                <a:gd name="T1" fmla="*/ 13 h 13"/>
                <a:gd name="T2" fmla="*/ 0 w 25"/>
                <a:gd name="T3" fmla="*/ 0 h 13"/>
                <a:gd name="T4" fmla="*/ 0 w 25"/>
                <a:gd name="T5" fmla="*/ 1 h 13"/>
                <a:gd name="T6" fmla="*/ 13 w 25"/>
                <a:gd name="T7" fmla="*/ 13 h 13"/>
                <a:gd name="T8" fmla="*/ 25 w 25"/>
                <a:gd name="T9" fmla="*/ 1 h 13"/>
                <a:gd name="T10" fmla="*/ 25 w 25"/>
                <a:gd name="T11" fmla="*/ 0 h 13"/>
                <a:gd name="T12" fmla="*/ 13 w 2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5" h="13">
                  <a:moveTo>
                    <a:pt x="13" y="13"/>
                  </a:moveTo>
                  <a:cubicBezTo>
                    <a:pt x="6" y="13"/>
                    <a:pt x="1" y="7"/>
                    <a:pt x="0" y="0"/>
                  </a:cubicBezTo>
                  <a:cubicBezTo>
                    <a:pt x="0" y="1"/>
                    <a:pt x="0" y="1"/>
                    <a:pt x="0" y="1"/>
                  </a:cubicBezTo>
                  <a:cubicBezTo>
                    <a:pt x="0" y="8"/>
                    <a:pt x="6" y="13"/>
                    <a:pt x="13" y="13"/>
                  </a:cubicBezTo>
                  <a:cubicBezTo>
                    <a:pt x="20" y="13"/>
                    <a:pt x="25" y="8"/>
                    <a:pt x="25" y="1"/>
                  </a:cubicBezTo>
                  <a:cubicBezTo>
                    <a:pt x="25" y="0"/>
                    <a:pt x="25" y="0"/>
                    <a:pt x="25" y="0"/>
                  </a:cubicBezTo>
                  <a:cubicBezTo>
                    <a:pt x="25" y="7"/>
                    <a:pt x="20" y="13"/>
                    <a:pt x="13" y="13"/>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4" name="íṣľiḋè"/>
            <p:cNvSpPr/>
            <p:nvPr/>
          </p:nvSpPr>
          <p:spPr bwMode="auto">
            <a:xfrm>
              <a:off x="6883401" y="1384300"/>
              <a:ext cx="73025" cy="74613"/>
            </a:xfrm>
            <a:prstGeom prst="ellipse">
              <a:avLst/>
            </a:prstGeom>
            <a:solidFill>
              <a:srgbClr val="79E8E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5" name="íṧlïdé"/>
            <p:cNvSpPr/>
            <p:nvPr/>
          </p:nvSpPr>
          <p:spPr bwMode="auto">
            <a:xfrm>
              <a:off x="6883401" y="1419225"/>
              <a:ext cx="73025" cy="39688"/>
            </a:xfrm>
            <a:custGeom>
              <a:avLst/>
              <a:gdLst>
                <a:gd name="T0" fmla="*/ 12 w 24"/>
                <a:gd name="T1" fmla="*/ 13 h 13"/>
                <a:gd name="T2" fmla="*/ 0 w 24"/>
                <a:gd name="T3" fmla="*/ 0 h 13"/>
                <a:gd name="T4" fmla="*/ 0 w 24"/>
                <a:gd name="T5" fmla="*/ 1 h 13"/>
                <a:gd name="T6" fmla="*/ 12 w 24"/>
                <a:gd name="T7" fmla="*/ 13 h 13"/>
                <a:gd name="T8" fmla="*/ 24 w 24"/>
                <a:gd name="T9" fmla="*/ 1 h 13"/>
                <a:gd name="T10" fmla="*/ 24 w 24"/>
                <a:gd name="T11" fmla="*/ 0 h 13"/>
                <a:gd name="T12" fmla="*/ 12 w 2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4" h="13">
                  <a:moveTo>
                    <a:pt x="12" y="13"/>
                  </a:moveTo>
                  <a:cubicBezTo>
                    <a:pt x="5" y="13"/>
                    <a:pt x="0" y="7"/>
                    <a:pt x="0" y="0"/>
                  </a:cubicBezTo>
                  <a:cubicBezTo>
                    <a:pt x="0" y="1"/>
                    <a:pt x="0" y="1"/>
                    <a:pt x="0" y="1"/>
                  </a:cubicBezTo>
                  <a:cubicBezTo>
                    <a:pt x="0" y="8"/>
                    <a:pt x="5" y="13"/>
                    <a:pt x="12" y="13"/>
                  </a:cubicBezTo>
                  <a:cubicBezTo>
                    <a:pt x="19" y="13"/>
                    <a:pt x="24" y="8"/>
                    <a:pt x="24" y="1"/>
                  </a:cubicBezTo>
                  <a:cubicBezTo>
                    <a:pt x="24" y="0"/>
                    <a:pt x="24" y="0"/>
                    <a:pt x="24" y="0"/>
                  </a:cubicBezTo>
                  <a:cubicBezTo>
                    <a:pt x="24" y="7"/>
                    <a:pt x="19" y="13"/>
                    <a:pt x="12" y="13"/>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6" name="îṡľide"/>
            <p:cNvSpPr/>
            <p:nvPr/>
          </p:nvSpPr>
          <p:spPr bwMode="auto">
            <a:xfrm>
              <a:off x="6670676" y="1509713"/>
              <a:ext cx="1211263" cy="6350"/>
            </a:xfrm>
            <a:prstGeom prst="rect">
              <a:avLst/>
            </a:prstGeom>
            <a:solidFill>
              <a:srgbClr val="55E2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7" name="ïṡ1ïḋe"/>
            <p:cNvSpPr/>
            <p:nvPr/>
          </p:nvSpPr>
          <p:spPr bwMode="auto">
            <a:xfrm>
              <a:off x="6670676" y="1509713"/>
              <a:ext cx="1211263"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8" name="islíḍê"/>
            <p:cNvSpPr/>
            <p:nvPr/>
          </p:nvSpPr>
          <p:spPr bwMode="auto">
            <a:xfrm>
              <a:off x="6715126" y="1392238"/>
              <a:ext cx="57150" cy="57150"/>
            </a:xfrm>
            <a:prstGeom prst="ellipse">
              <a:avLst/>
            </a:pr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09" name="iśḷíḓe"/>
            <p:cNvSpPr/>
            <p:nvPr/>
          </p:nvSpPr>
          <p:spPr bwMode="auto">
            <a:xfrm>
              <a:off x="6802438" y="1392238"/>
              <a:ext cx="60325" cy="57150"/>
            </a:xfrm>
            <a:prstGeom prst="ellipse">
              <a:avLst/>
            </a:prstGeom>
            <a:solidFill>
              <a:srgbClr val="DBFF0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0" name="ïSľïḋe"/>
            <p:cNvSpPr/>
            <p:nvPr/>
          </p:nvSpPr>
          <p:spPr bwMode="auto">
            <a:xfrm>
              <a:off x="6889751" y="1392238"/>
              <a:ext cx="60325" cy="57150"/>
            </a:xfrm>
            <a:prstGeom prst="ellipse">
              <a:avLst/>
            </a:prstGeom>
            <a:solidFill>
              <a:srgbClr val="FF299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1" name="îṩḻide"/>
            <p:cNvSpPr/>
            <p:nvPr/>
          </p:nvSpPr>
          <p:spPr bwMode="auto">
            <a:xfrm>
              <a:off x="6715126" y="1539875"/>
              <a:ext cx="57150" cy="688975"/>
            </a:xfrm>
            <a:custGeom>
              <a:avLst/>
              <a:gdLst>
                <a:gd name="T0" fmla="*/ 9 w 19"/>
                <a:gd name="T1" fmla="*/ 0 h 229"/>
                <a:gd name="T2" fmla="*/ 0 w 19"/>
                <a:gd name="T3" fmla="*/ 10 h 229"/>
                <a:gd name="T4" fmla="*/ 0 w 19"/>
                <a:gd name="T5" fmla="*/ 229 h 229"/>
                <a:gd name="T6" fmla="*/ 19 w 19"/>
                <a:gd name="T7" fmla="*/ 229 h 229"/>
                <a:gd name="T8" fmla="*/ 19 w 19"/>
                <a:gd name="T9" fmla="*/ 10 h 229"/>
                <a:gd name="T10" fmla="*/ 9 w 19"/>
                <a:gd name="T11" fmla="*/ 0 h 229"/>
              </a:gdLst>
              <a:ahLst/>
              <a:cxnLst>
                <a:cxn ang="0">
                  <a:pos x="T0" y="T1"/>
                </a:cxn>
                <a:cxn ang="0">
                  <a:pos x="T2" y="T3"/>
                </a:cxn>
                <a:cxn ang="0">
                  <a:pos x="T4" y="T5"/>
                </a:cxn>
                <a:cxn ang="0">
                  <a:pos x="T6" y="T7"/>
                </a:cxn>
                <a:cxn ang="0">
                  <a:pos x="T8" y="T9"/>
                </a:cxn>
                <a:cxn ang="0">
                  <a:pos x="T10" y="T11"/>
                </a:cxn>
              </a:cxnLst>
              <a:rect l="0" t="0" r="r" b="b"/>
              <a:pathLst>
                <a:path w="19" h="229">
                  <a:moveTo>
                    <a:pt x="9" y="0"/>
                  </a:moveTo>
                  <a:cubicBezTo>
                    <a:pt x="4" y="0"/>
                    <a:pt x="0" y="5"/>
                    <a:pt x="0" y="10"/>
                  </a:cubicBezTo>
                  <a:cubicBezTo>
                    <a:pt x="0" y="229"/>
                    <a:pt x="0" y="229"/>
                    <a:pt x="0" y="229"/>
                  </a:cubicBezTo>
                  <a:cubicBezTo>
                    <a:pt x="19" y="229"/>
                    <a:pt x="19" y="229"/>
                    <a:pt x="19" y="229"/>
                  </a:cubicBezTo>
                  <a:cubicBezTo>
                    <a:pt x="19" y="10"/>
                    <a:pt x="19" y="10"/>
                    <a:pt x="19" y="10"/>
                  </a:cubicBezTo>
                  <a:cubicBezTo>
                    <a:pt x="19" y="5"/>
                    <a:pt x="15" y="0"/>
                    <a:pt x="9" y="0"/>
                  </a:cubicBezTo>
                </a:path>
              </a:pathLst>
            </a:custGeom>
            <a:solidFill>
              <a:srgbClr val="97ED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2" name="íślïḋé"/>
            <p:cNvSpPr/>
            <p:nvPr/>
          </p:nvSpPr>
          <p:spPr bwMode="auto">
            <a:xfrm>
              <a:off x="6715126" y="2232025"/>
              <a:ext cx="57150" cy="90488"/>
            </a:xfrm>
            <a:prstGeom prst="rect">
              <a:avLst/>
            </a:prstGeom>
            <a:solidFill>
              <a:srgbClr val="2BA7D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3" name="íṥliďe"/>
            <p:cNvSpPr/>
            <p:nvPr/>
          </p:nvSpPr>
          <p:spPr bwMode="auto">
            <a:xfrm>
              <a:off x="6715126" y="2232025"/>
              <a:ext cx="57150"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4" name="islíḓé"/>
            <p:cNvSpPr/>
            <p:nvPr/>
          </p:nvSpPr>
          <p:spPr bwMode="auto">
            <a:xfrm>
              <a:off x="6715126" y="2228850"/>
              <a:ext cx="57150" cy="3175"/>
            </a:xfrm>
            <a:prstGeom prst="rect">
              <a:avLst/>
            </a:prstGeom>
            <a:solidFill>
              <a:srgbClr val="3DBE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5" name="ïṡḷíḋê"/>
            <p:cNvSpPr/>
            <p:nvPr/>
          </p:nvSpPr>
          <p:spPr bwMode="auto">
            <a:xfrm>
              <a:off x="6715126" y="2228850"/>
              <a:ext cx="57150"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6" name="îṧlïḍê"/>
            <p:cNvSpPr/>
            <p:nvPr/>
          </p:nvSpPr>
          <p:spPr bwMode="auto">
            <a:xfrm>
              <a:off x="6715126" y="2740025"/>
              <a:ext cx="57150" cy="276225"/>
            </a:xfrm>
            <a:custGeom>
              <a:avLst/>
              <a:gdLst>
                <a:gd name="T0" fmla="*/ 18 w 19"/>
                <a:gd name="T1" fmla="*/ 86 h 92"/>
                <a:gd name="T2" fmla="*/ 1 w 19"/>
                <a:gd name="T3" fmla="*/ 86 h 92"/>
                <a:gd name="T4" fmla="*/ 9 w 19"/>
                <a:gd name="T5" fmla="*/ 92 h 92"/>
                <a:gd name="T6" fmla="*/ 18 w 19"/>
                <a:gd name="T7" fmla="*/ 86 h 92"/>
                <a:gd name="T8" fmla="*/ 19 w 19"/>
                <a:gd name="T9" fmla="*/ 53 h 92"/>
                <a:gd name="T10" fmla="*/ 0 w 19"/>
                <a:gd name="T11" fmla="*/ 53 h 92"/>
                <a:gd name="T12" fmla="*/ 0 w 19"/>
                <a:gd name="T13" fmla="*/ 78 h 92"/>
                <a:gd name="T14" fmla="*/ 19 w 19"/>
                <a:gd name="T15" fmla="*/ 78 h 92"/>
                <a:gd name="T16" fmla="*/ 19 w 19"/>
                <a:gd name="T17" fmla="*/ 53 h 92"/>
                <a:gd name="T18" fmla="*/ 19 w 19"/>
                <a:gd name="T19" fmla="*/ 20 h 92"/>
                <a:gd name="T20" fmla="*/ 0 w 19"/>
                <a:gd name="T21" fmla="*/ 20 h 92"/>
                <a:gd name="T22" fmla="*/ 0 w 19"/>
                <a:gd name="T23" fmla="*/ 45 h 92"/>
                <a:gd name="T24" fmla="*/ 19 w 19"/>
                <a:gd name="T25" fmla="*/ 45 h 92"/>
                <a:gd name="T26" fmla="*/ 19 w 19"/>
                <a:gd name="T27" fmla="*/ 20 h 92"/>
                <a:gd name="T28" fmla="*/ 19 w 19"/>
                <a:gd name="T29" fmla="*/ 0 h 92"/>
                <a:gd name="T30" fmla="*/ 7 w 19"/>
                <a:gd name="T31" fmla="*/ 12 h 92"/>
                <a:gd name="T32" fmla="*/ 19 w 19"/>
                <a:gd name="T33" fmla="*/ 12 h 92"/>
                <a:gd name="T34" fmla="*/ 19 w 19"/>
                <a:gd name="T3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92">
                  <a:moveTo>
                    <a:pt x="18" y="86"/>
                  </a:moveTo>
                  <a:cubicBezTo>
                    <a:pt x="1" y="86"/>
                    <a:pt x="1" y="86"/>
                    <a:pt x="1" y="86"/>
                  </a:cubicBezTo>
                  <a:cubicBezTo>
                    <a:pt x="2" y="90"/>
                    <a:pt x="5" y="92"/>
                    <a:pt x="9" y="92"/>
                  </a:cubicBezTo>
                  <a:cubicBezTo>
                    <a:pt x="13" y="92"/>
                    <a:pt x="17" y="90"/>
                    <a:pt x="18" y="86"/>
                  </a:cubicBezTo>
                  <a:moveTo>
                    <a:pt x="19" y="53"/>
                  </a:moveTo>
                  <a:cubicBezTo>
                    <a:pt x="0" y="53"/>
                    <a:pt x="0" y="53"/>
                    <a:pt x="0" y="53"/>
                  </a:cubicBezTo>
                  <a:cubicBezTo>
                    <a:pt x="0" y="78"/>
                    <a:pt x="0" y="78"/>
                    <a:pt x="0" y="78"/>
                  </a:cubicBezTo>
                  <a:cubicBezTo>
                    <a:pt x="19" y="78"/>
                    <a:pt x="19" y="78"/>
                    <a:pt x="19" y="78"/>
                  </a:cubicBezTo>
                  <a:cubicBezTo>
                    <a:pt x="19" y="53"/>
                    <a:pt x="19" y="53"/>
                    <a:pt x="19" y="53"/>
                  </a:cubicBezTo>
                  <a:moveTo>
                    <a:pt x="19" y="20"/>
                  </a:moveTo>
                  <a:cubicBezTo>
                    <a:pt x="0" y="20"/>
                    <a:pt x="0" y="20"/>
                    <a:pt x="0" y="20"/>
                  </a:cubicBezTo>
                  <a:cubicBezTo>
                    <a:pt x="0" y="45"/>
                    <a:pt x="0" y="45"/>
                    <a:pt x="0" y="45"/>
                  </a:cubicBezTo>
                  <a:cubicBezTo>
                    <a:pt x="19" y="45"/>
                    <a:pt x="19" y="45"/>
                    <a:pt x="19" y="45"/>
                  </a:cubicBezTo>
                  <a:cubicBezTo>
                    <a:pt x="19" y="20"/>
                    <a:pt x="19" y="20"/>
                    <a:pt x="19" y="20"/>
                  </a:cubicBezTo>
                  <a:moveTo>
                    <a:pt x="19" y="0"/>
                  </a:moveTo>
                  <a:cubicBezTo>
                    <a:pt x="7" y="12"/>
                    <a:pt x="7" y="12"/>
                    <a:pt x="7" y="12"/>
                  </a:cubicBezTo>
                  <a:cubicBezTo>
                    <a:pt x="19" y="12"/>
                    <a:pt x="19" y="12"/>
                    <a:pt x="19" y="12"/>
                  </a:cubicBezTo>
                  <a:cubicBezTo>
                    <a:pt x="19" y="0"/>
                    <a:pt x="19" y="0"/>
                    <a:pt x="19" y="0"/>
                  </a:cubicBezTo>
                </a:path>
              </a:pathLst>
            </a:custGeom>
            <a:solidFill>
              <a:srgbClr val="25758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7" name="íş1iďe"/>
            <p:cNvSpPr/>
            <p:nvPr/>
          </p:nvSpPr>
          <p:spPr bwMode="auto">
            <a:xfrm>
              <a:off x="6715126" y="2776538"/>
              <a:ext cx="57150" cy="23813"/>
            </a:xfrm>
            <a:custGeom>
              <a:avLst/>
              <a:gdLst>
                <a:gd name="T0" fmla="*/ 36 w 36"/>
                <a:gd name="T1" fmla="*/ 0 h 15"/>
                <a:gd name="T2" fmla="*/ 13 w 36"/>
                <a:gd name="T3" fmla="*/ 0 h 15"/>
                <a:gd name="T4" fmla="*/ 0 w 36"/>
                <a:gd name="T5" fmla="*/ 15 h 15"/>
                <a:gd name="T6" fmla="*/ 0 w 36"/>
                <a:gd name="T7" fmla="*/ 15 h 15"/>
                <a:gd name="T8" fmla="*/ 36 w 36"/>
                <a:gd name="T9" fmla="*/ 15 h 15"/>
                <a:gd name="T10" fmla="*/ 36 w 36"/>
                <a:gd name="T11" fmla="*/ 0 h 15"/>
              </a:gdLst>
              <a:ahLst/>
              <a:cxnLst>
                <a:cxn ang="0">
                  <a:pos x="T0" y="T1"/>
                </a:cxn>
                <a:cxn ang="0">
                  <a:pos x="T2" y="T3"/>
                </a:cxn>
                <a:cxn ang="0">
                  <a:pos x="T4" y="T5"/>
                </a:cxn>
                <a:cxn ang="0">
                  <a:pos x="T6" y="T7"/>
                </a:cxn>
                <a:cxn ang="0">
                  <a:pos x="T8" y="T9"/>
                </a:cxn>
                <a:cxn ang="0">
                  <a:pos x="T10" y="T11"/>
                </a:cxn>
              </a:cxnLst>
              <a:rect l="0" t="0" r="r" b="b"/>
              <a:pathLst>
                <a:path w="36" h="15">
                  <a:moveTo>
                    <a:pt x="36" y="0"/>
                  </a:moveTo>
                  <a:lnTo>
                    <a:pt x="13" y="0"/>
                  </a:lnTo>
                  <a:lnTo>
                    <a:pt x="0" y="15"/>
                  </a:lnTo>
                  <a:lnTo>
                    <a:pt x="0" y="15"/>
                  </a:lnTo>
                  <a:lnTo>
                    <a:pt x="36" y="15"/>
                  </a:lnTo>
                  <a:lnTo>
                    <a:pt x="36" y="0"/>
                  </a:lnTo>
                  <a:close/>
                </a:path>
              </a:pathLst>
            </a:custGeom>
            <a:solidFill>
              <a:srgbClr val="9785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8" name="î$1íde"/>
            <p:cNvSpPr/>
            <p:nvPr/>
          </p:nvSpPr>
          <p:spPr bwMode="auto">
            <a:xfrm>
              <a:off x="6715126" y="2776538"/>
              <a:ext cx="57150" cy="23813"/>
            </a:xfrm>
            <a:custGeom>
              <a:avLst/>
              <a:gdLst>
                <a:gd name="T0" fmla="*/ 36 w 36"/>
                <a:gd name="T1" fmla="*/ 0 h 15"/>
                <a:gd name="T2" fmla="*/ 13 w 36"/>
                <a:gd name="T3" fmla="*/ 0 h 15"/>
                <a:gd name="T4" fmla="*/ 0 w 36"/>
                <a:gd name="T5" fmla="*/ 15 h 15"/>
                <a:gd name="T6" fmla="*/ 0 w 36"/>
                <a:gd name="T7" fmla="*/ 15 h 15"/>
                <a:gd name="T8" fmla="*/ 36 w 36"/>
                <a:gd name="T9" fmla="*/ 15 h 15"/>
                <a:gd name="T10" fmla="*/ 36 w 36"/>
                <a:gd name="T11" fmla="*/ 0 h 15"/>
              </a:gdLst>
              <a:ahLst/>
              <a:cxnLst>
                <a:cxn ang="0">
                  <a:pos x="T0" y="T1"/>
                </a:cxn>
                <a:cxn ang="0">
                  <a:pos x="T2" y="T3"/>
                </a:cxn>
                <a:cxn ang="0">
                  <a:pos x="T4" y="T5"/>
                </a:cxn>
                <a:cxn ang="0">
                  <a:pos x="T6" y="T7"/>
                </a:cxn>
                <a:cxn ang="0">
                  <a:pos x="T8" y="T9"/>
                </a:cxn>
                <a:cxn ang="0">
                  <a:pos x="T10" y="T11"/>
                </a:cxn>
              </a:cxnLst>
              <a:rect l="0" t="0" r="r" b="b"/>
              <a:pathLst>
                <a:path w="36" h="15">
                  <a:moveTo>
                    <a:pt x="36" y="0"/>
                  </a:moveTo>
                  <a:lnTo>
                    <a:pt x="13" y="0"/>
                  </a:lnTo>
                  <a:lnTo>
                    <a:pt x="0" y="15"/>
                  </a:lnTo>
                  <a:lnTo>
                    <a:pt x="0" y="15"/>
                  </a:lnTo>
                  <a:lnTo>
                    <a:pt x="36" y="15"/>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19" name="îṧ1iḓe"/>
            <p:cNvSpPr/>
            <p:nvPr/>
          </p:nvSpPr>
          <p:spPr bwMode="auto">
            <a:xfrm>
              <a:off x="6715126" y="2874963"/>
              <a:ext cx="57150" cy="23813"/>
            </a:xfrm>
            <a:prstGeom prst="rect">
              <a:avLst/>
            </a:prstGeom>
            <a:solidFill>
              <a:srgbClr val="9785B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0" name="ïsḷiḋé"/>
            <p:cNvSpPr/>
            <p:nvPr/>
          </p:nvSpPr>
          <p:spPr bwMode="auto">
            <a:xfrm>
              <a:off x="6715126" y="2874963"/>
              <a:ext cx="57150" cy="2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1" name="íş1ídè"/>
            <p:cNvSpPr/>
            <p:nvPr/>
          </p:nvSpPr>
          <p:spPr bwMode="auto">
            <a:xfrm>
              <a:off x="6715126" y="2974975"/>
              <a:ext cx="57150" cy="23813"/>
            </a:xfrm>
            <a:custGeom>
              <a:avLst/>
              <a:gdLst>
                <a:gd name="T0" fmla="*/ 19 w 19"/>
                <a:gd name="T1" fmla="*/ 0 h 8"/>
                <a:gd name="T2" fmla="*/ 0 w 19"/>
                <a:gd name="T3" fmla="*/ 0 h 8"/>
                <a:gd name="T4" fmla="*/ 0 w 19"/>
                <a:gd name="T5" fmla="*/ 4 h 8"/>
                <a:gd name="T6" fmla="*/ 1 w 19"/>
                <a:gd name="T7" fmla="*/ 8 h 8"/>
                <a:gd name="T8" fmla="*/ 18 w 19"/>
                <a:gd name="T9" fmla="*/ 8 h 8"/>
                <a:gd name="T10" fmla="*/ 19 w 19"/>
                <a:gd name="T11" fmla="*/ 4 h 8"/>
                <a:gd name="T12" fmla="*/ 19 w 1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9" h="8">
                  <a:moveTo>
                    <a:pt x="19" y="0"/>
                  </a:moveTo>
                  <a:cubicBezTo>
                    <a:pt x="0" y="0"/>
                    <a:pt x="0" y="0"/>
                    <a:pt x="0" y="0"/>
                  </a:cubicBezTo>
                  <a:cubicBezTo>
                    <a:pt x="0" y="4"/>
                    <a:pt x="0" y="4"/>
                    <a:pt x="0" y="4"/>
                  </a:cubicBezTo>
                  <a:cubicBezTo>
                    <a:pt x="0" y="6"/>
                    <a:pt x="0" y="7"/>
                    <a:pt x="1" y="8"/>
                  </a:cubicBezTo>
                  <a:cubicBezTo>
                    <a:pt x="18" y="8"/>
                    <a:pt x="18" y="8"/>
                    <a:pt x="18" y="8"/>
                  </a:cubicBezTo>
                  <a:cubicBezTo>
                    <a:pt x="19" y="7"/>
                    <a:pt x="19" y="6"/>
                    <a:pt x="19" y="4"/>
                  </a:cubicBezTo>
                  <a:cubicBezTo>
                    <a:pt x="19" y="0"/>
                    <a:pt x="19" y="0"/>
                    <a:pt x="19" y="0"/>
                  </a:cubicBezTo>
                </a:path>
              </a:pathLst>
            </a:custGeom>
            <a:solidFill>
              <a:srgbClr val="9785B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2" name="íṡlíḓe"/>
            <p:cNvSpPr/>
            <p:nvPr/>
          </p:nvSpPr>
          <p:spPr bwMode="auto">
            <a:xfrm>
              <a:off x="6715126" y="2322513"/>
              <a:ext cx="57150" cy="347663"/>
            </a:xfrm>
            <a:prstGeom prst="rect">
              <a:avLst/>
            </a:prstGeom>
            <a:solidFill>
              <a:srgbClr val="2981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3" name="is1iḓé"/>
            <p:cNvSpPr/>
            <p:nvPr/>
          </p:nvSpPr>
          <p:spPr bwMode="auto">
            <a:xfrm>
              <a:off x="6715126" y="2322513"/>
              <a:ext cx="571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4" name="îŝľîḓé"/>
            <p:cNvSpPr/>
            <p:nvPr/>
          </p:nvSpPr>
          <p:spPr bwMode="auto">
            <a:xfrm>
              <a:off x="6715126" y="2695575"/>
              <a:ext cx="57150" cy="80963"/>
            </a:xfrm>
            <a:custGeom>
              <a:avLst/>
              <a:gdLst>
                <a:gd name="T0" fmla="*/ 36 w 36"/>
                <a:gd name="T1" fmla="*/ 0 h 51"/>
                <a:gd name="T2" fmla="*/ 0 w 36"/>
                <a:gd name="T3" fmla="*/ 0 h 51"/>
                <a:gd name="T4" fmla="*/ 0 w 36"/>
                <a:gd name="T5" fmla="*/ 51 h 51"/>
                <a:gd name="T6" fmla="*/ 13 w 36"/>
                <a:gd name="T7" fmla="*/ 51 h 51"/>
                <a:gd name="T8" fmla="*/ 36 w 36"/>
                <a:gd name="T9" fmla="*/ 28 h 51"/>
                <a:gd name="T10" fmla="*/ 36 w 36"/>
                <a:gd name="T11" fmla="*/ 0 h 51"/>
              </a:gdLst>
              <a:ahLst/>
              <a:cxnLst>
                <a:cxn ang="0">
                  <a:pos x="T0" y="T1"/>
                </a:cxn>
                <a:cxn ang="0">
                  <a:pos x="T2" y="T3"/>
                </a:cxn>
                <a:cxn ang="0">
                  <a:pos x="T4" y="T5"/>
                </a:cxn>
                <a:cxn ang="0">
                  <a:pos x="T6" y="T7"/>
                </a:cxn>
                <a:cxn ang="0">
                  <a:pos x="T8" y="T9"/>
                </a:cxn>
                <a:cxn ang="0">
                  <a:pos x="T10" y="T11"/>
                </a:cxn>
              </a:cxnLst>
              <a:rect l="0" t="0" r="r" b="b"/>
              <a:pathLst>
                <a:path w="36" h="51">
                  <a:moveTo>
                    <a:pt x="36" y="0"/>
                  </a:moveTo>
                  <a:lnTo>
                    <a:pt x="0" y="0"/>
                  </a:lnTo>
                  <a:lnTo>
                    <a:pt x="0" y="51"/>
                  </a:lnTo>
                  <a:lnTo>
                    <a:pt x="13" y="51"/>
                  </a:lnTo>
                  <a:lnTo>
                    <a:pt x="36" y="28"/>
                  </a:lnTo>
                  <a:lnTo>
                    <a:pt x="36" y="0"/>
                  </a:lnTo>
                  <a:close/>
                </a:path>
              </a:pathLst>
            </a:custGeom>
            <a:solidFill>
              <a:srgbClr val="29819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5" name="ïṩ1ide"/>
            <p:cNvSpPr/>
            <p:nvPr/>
          </p:nvSpPr>
          <p:spPr bwMode="auto">
            <a:xfrm>
              <a:off x="6715126" y="2695575"/>
              <a:ext cx="57150" cy="80963"/>
            </a:xfrm>
            <a:custGeom>
              <a:avLst/>
              <a:gdLst>
                <a:gd name="T0" fmla="*/ 36 w 36"/>
                <a:gd name="T1" fmla="*/ 0 h 51"/>
                <a:gd name="T2" fmla="*/ 0 w 36"/>
                <a:gd name="T3" fmla="*/ 0 h 51"/>
                <a:gd name="T4" fmla="*/ 0 w 36"/>
                <a:gd name="T5" fmla="*/ 51 h 51"/>
                <a:gd name="T6" fmla="*/ 13 w 36"/>
                <a:gd name="T7" fmla="*/ 51 h 51"/>
                <a:gd name="T8" fmla="*/ 36 w 36"/>
                <a:gd name="T9" fmla="*/ 28 h 51"/>
                <a:gd name="T10" fmla="*/ 36 w 36"/>
                <a:gd name="T11" fmla="*/ 0 h 51"/>
              </a:gdLst>
              <a:ahLst/>
              <a:cxnLst>
                <a:cxn ang="0">
                  <a:pos x="T0" y="T1"/>
                </a:cxn>
                <a:cxn ang="0">
                  <a:pos x="T2" y="T3"/>
                </a:cxn>
                <a:cxn ang="0">
                  <a:pos x="T4" y="T5"/>
                </a:cxn>
                <a:cxn ang="0">
                  <a:pos x="T6" y="T7"/>
                </a:cxn>
                <a:cxn ang="0">
                  <a:pos x="T8" y="T9"/>
                </a:cxn>
                <a:cxn ang="0">
                  <a:pos x="T10" y="T11"/>
                </a:cxn>
              </a:cxnLst>
              <a:rect l="0" t="0" r="r" b="b"/>
              <a:pathLst>
                <a:path w="36" h="51">
                  <a:moveTo>
                    <a:pt x="36" y="0"/>
                  </a:moveTo>
                  <a:lnTo>
                    <a:pt x="0" y="0"/>
                  </a:lnTo>
                  <a:lnTo>
                    <a:pt x="0" y="51"/>
                  </a:lnTo>
                  <a:lnTo>
                    <a:pt x="13" y="51"/>
                  </a:lnTo>
                  <a:lnTo>
                    <a:pt x="36" y="28"/>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6" name="i$ļíḑe"/>
            <p:cNvSpPr/>
            <p:nvPr/>
          </p:nvSpPr>
          <p:spPr bwMode="auto">
            <a:xfrm>
              <a:off x="6715126" y="2670175"/>
              <a:ext cx="57150" cy="25400"/>
            </a:xfrm>
            <a:prstGeom prst="rect">
              <a:avLst/>
            </a:prstGeom>
            <a:solidFill>
              <a:srgbClr val="88A09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7" name="iṡ1îďé"/>
            <p:cNvSpPr/>
            <p:nvPr/>
          </p:nvSpPr>
          <p:spPr bwMode="auto">
            <a:xfrm>
              <a:off x="6715126" y="2670175"/>
              <a:ext cx="57150"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8" name="ï$1idé"/>
            <p:cNvSpPr/>
            <p:nvPr/>
          </p:nvSpPr>
          <p:spPr bwMode="auto">
            <a:xfrm>
              <a:off x="6715126" y="2776538"/>
              <a:ext cx="20638" cy="23813"/>
            </a:xfrm>
            <a:custGeom>
              <a:avLst/>
              <a:gdLst>
                <a:gd name="T0" fmla="*/ 13 w 13"/>
                <a:gd name="T1" fmla="*/ 0 h 15"/>
                <a:gd name="T2" fmla="*/ 0 w 13"/>
                <a:gd name="T3" fmla="*/ 0 h 15"/>
                <a:gd name="T4" fmla="*/ 0 w 13"/>
                <a:gd name="T5" fmla="*/ 15 h 15"/>
                <a:gd name="T6" fmla="*/ 13 w 13"/>
                <a:gd name="T7" fmla="*/ 0 h 15"/>
              </a:gdLst>
              <a:ahLst/>
              <a:cxnLst>
                <a:cxn ang="0">
                  <a:pos x="T0" y="T1"/>
                </a:cxn>
                <a:cxn ang="0">
                  <a:pos x="T2" y="T3"/>
                </a:cxn>
                <a:cxn ang="0">
                  <a:pos x="T4" y="T5"/>
                </a:cxn>
                <a:cxn ang="0">
                  <a:pos x="T6" y="T7"/>
                </a:cxn>
              </a:cxnLst>
              <a:rect l="0" t="0" r="r" b="b"/>
              <a:pathLst>
                <a:path w="13" h="15">
                  <a:moveTo>
                    <a:pt x="13" y="0"/>
                  </a:moveTo>
                  <a:lnTo>
                    <a:pt x="0" y="0"/>
                  </a:lnTo>
                  <a:lnTo>
                    <a:pt x="0" y="15"/>
                  </a:lnTo>
                  <a:lnTo>
                    <a:pt x="13" y="0"/>
                  </a:lnTo>
                  <a:close/>
                </a:path>
              </a:pathLst>
            </a:custGeom>
            <a:solidFill>
              <a:srgbClr val="888FC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29" name="ïṣliḑé"/>
            <p:cNvSpPr/>
            <p:nvPr/>
          </p:nvSpPr>
          <p:spPr bwMode="auto">
            <a:xfrm>
              <a:off x="6715126" y="2776538"/>
              <a:ext cx="20638" cy="23813"/>
            </a:xfrm>
            <a:custGeom>
              <a:avLst/>
              <a:gdLst>
                <a:gd name="T0" fmla="*/ 13 w 13"/>
                <a:gd name="T1" fmla="*/ 0 h 15"/>
                <a:gd name="T2" fmla="*/ 0 w 13"/>
                <a:gd name="T3" fmla="*/ 0 h 15"/>
                <a:gd name="T4" fmla="*/ 0 w 13"/>
                <a:gd name="T5" fmla="*/ 15 h 15"/>
                <a:gd name="T6" fmla="*/ 13 w 13"/>
                <a:gd name="T7" fmla="*/ 0 h 15"/>
              </a:gdLst>
              <a:ahLst/>
              <a:cxnLst>
                <a:cxn ang="0">
                  <a:pos x="T0" y="T1"/>
                </a:cxn>
                <a:cxn ang="0">
                  <a:pos x="T2" y="T3"/>
                </a:cxn>
                <a:cxn ang="0">
                  <a:pos x="T4" y="T5"/>
                </a:cxn>
                <a:cxn ang="0">
                  <a:pos x="T6" y="T7"/>
                </a:cxn>
              </a:cxnLst>
              <a:rect l="0" t="0" r="r" b="b"/>
              <a:pathLst>
                <a:path w="13" h="15">
                  <a:moveTo>
                    <a:pt x="13" y="0"/>
                  </a:moveTo>
                  <a:lnTo>
                    <a:pt x="0" y="0"/>
                  </a:lnTo>
                  <a:lnTo>
                    <a:pt x="0" y="15"/>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0" name="íşlîḍé"/>
            <p:cNvSpPr/>
            <p:nvPr/>
          </p:nvSpPr>
          <p:spPr bwMode="auto">
            <a:xfrm>
              <a:off x="6731001" y="1566863"/>
              <a:ext cx="23813" cy="214313"/>
            </a:xfrm>
            <a:custGeom>
              <a:avLst/>
              <a:gdLst>
                <a:gd name="T0" fmla="*/ 4 w 8"/>
                <a:gd name="T1" fmla="*/ 71 h 71"/>
                <a:gd name="T2" fmla="*/ 4 w 8"/>
                <a:gd name="T3" fmla="*/ 71 h 71"/>
                <a:gd name="T4" fmla="*/ 0 w 8"/>
                <a:gd name="T5" fmla="*/ 67 h 71"/>
                <a:gd name="T6" fmla="*/ 0 w 8"/>
                <a:gd name="T7" fmla="*/ 4 h 71"/>
                <a:gd name="T8" fmla="*/ 4 w 8"/>
                <a:gd name="T9" fmla="*/ 0 h 71"/>
                <a:gd name="T10" fmla="*/ 8 w 8"/>
                <a:gd name="T11" fmla="*/ 4 h 71"/>
                <a:gd name="T12" fmla="*/ 8 w 8"/>
                <a:gd name="T13" fmla="*/ 67 h 71"/>
                <a:gd name="T14" fmla="*/ 4 w 8"/>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71">
                  <a:moveTo>
                    <a:pt x="4" y="71"/>
                  </a:moveTo>
                  <a:cubicBezTo>
                    <a:pt x="4" y="71"/>
                    <a:pt x="4" y="71"/>
                    <a:pt x="4" y="71"/>
                  </a:cubicBezTo>
                  <a:cubicBezTo>
                    <a:pt x="2" y="71"/>
                    <a:pt x="0" y="69"/>
                    <a:pt x="0" y="67"/>
                  </a:cubicBezTo>
                  <a:cubicBezTo>
                    <a:pt x="0" y="4"/>
                    <a:pt x="0" y="4"/>
                    <a:pt x="0" y="4"/>
                  </a:cubicBezTo>
                  <a:cubicBezTo>
                    <a:pt x="0" y="1"/>
                    <a:pt x="2" y="0"/>
                    <a:pt x="4" y="0"/>
                  </a:cubicBezTo>
                  <a:cubicBezTo>
                    <a:pt x="6" y="0"/>
                    <a:pt x="8" y="1"/>
                    <a:pt x="8" y="4"/>
                  </a:cubicBezTo>
                  <a:cubicBezTo>
                    <a:pt x="8" y="67"/>
                    <a:pt x="8" y="67"/>
                    <a:pt x="8" y="67"/>
                  </a:cubicBezTo>
                  <a:cubicBezTo>
                    <a:pt x="8" y="69"/>
                    <a:pt x="6" y="71"/>
                    <a:pt x="4" y="71"/>
                  </a:cubicBezTo>
                  <a:close/>
                </a:path>
              </a:pathLst>
            </a:custGeom>
            <a:solidFill>
              <a:srgbClr val="34DC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1" name="í$lïḍé"/>
            <p:cNvSpPr/>
            <p:nvPr/>
          </p:nvSpPr>
          <p:spPr bwMode="auto">
            <a:xfrm>
              <a:off x="6862763" y="1609725"/>
              <a:ext cx="415925" cy="11113"/>
            </a:xfrm>
            <a:custGeom>
              <a:avLst/>
              <a:gdLst>
                <a:gd name="T0" fmla="*/ 2 w 138"/>
                <a:gd name="T1" fmla="*/ 4 h 4"/>
                <a:gd name="T2" fmla="*/ 136 w 138"/>
                <a:gd name="T3" fmla="*/ 4 h 4"/>
                <a:gd name="T4" fmla="*/ 138 w 138"/>
                <a:gd name="T5" fmla="*/ 2 h 4"/>
                <a:gd name="T6" fmla="*/ 136 w 138"/>
                <a:gd name="T7" fmla="*/ 0 h 4"/>
                <a:gd name="T8" fmla="*/ 2 w 138"/>
                <a:gd name="T9" fmla="*/ 0 h 4"/>
                <a:gd name="T10" fmla="*/ 0 w 138"/>
                <a:gd name="T11" fmla="*/ 2 h 4"/>
                <a:gd name="T12" fmla="*/ 2 w 13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38" h="4">
                  <a:moveTo>
                    <a:pt x="2" y="4"/>
                  </a:moveTo>
                  <a:cubicBezTo>
                    <a:pt x="136" y="4"/>
                    <a:pt x="136" y="4"/>
                    <a:pt x="136" y="4"/>
                  </a:cubicBezTo>
                  <a:cubicBezTo>
                    <a:pt x="137" y="4"/>
                    <a:pt x="138" y="3"/>
                    <a:pt x="138" y="2"/>
                  </a:cubicBezTo>
                  <a:cubicBezTo>
                    <a:pt x="138" y="1"/>
                    <a:pt x="137" y="0"/>
                    <a:pt x="136"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2" name="íṧļidè"/>
            <p:cNvSpPr/>
            <p:nvPr/>
          </p:nvSpPr>
          <p:spPr bwMode="auto">
            <a:xfrm>
              <a:off x="7305676" y="1609725"/>
              <a:ext cx="76200" cy="11113"/>
            </a:xfrm>
            <a:custGeom>
              <a:avLst/>
              <a:gdLst>
                <a:gd name="T0" fmla="*/ 2 w 25"/>
                <a:gd name="T1" fmla="*/ 4 h 4"/>
                <a:gd name="T2" fmla="*/ 23 w 25"/>
                <a:gd name="T3" fmla="*/ 4 h 4"/>
                <a:gd name="T4" fmla="*/ 25 w 25"/>
                <a:gd name="T5" fmla="*/ 2 h 4"/>
                <a:gd name="T6" fmla="*/ 23 w 25"/>
                <a:gd name="T7" fmla="*/ 0 h 4"/>
                <a:gd name="T8" fmla="*/ 2 w 25"/>
                <a:gd name="T9" fmla="*/ 0 h 4"/>
                <a:gd name="T10" fmla="*/ 0 w 25"/>
                <a:gd name="T11" fmla="*/ 2 h 4"/>
                <a:gd name="T12" fmla="*/ 2 w 2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 h="4">
                  <a:moveTo>
                    <a:pt x="2" y="4"/>
                  </a:moveTo>
                  <a:cubicBezTo>
                    <a:pt x="23" y="4"/>
                    <a:pt x="23" y="4"/>
                    <a:pt x="23" y="4"/>
                  </a:cubicBezTo>
                  <a:cubicBezTo>
                    <a:pt x="25" y="4"/>
                    <a:pt x="25" y="3"/>
                    <a:pt x="25" y="2"/>
                  </a:cubicBezTo>
                  <a:cubicBezTo>
                    <a:pt x="25" y="1"/>
                    <a:pt x="25" y="0"/>
                    <a:pt x="23"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3" name="íṧḷîḑè"/>
            <p:cNvSpPr/>
            <p:nvPr/>
          </p:nvSpPr>
          <p:spPr bwMode="auto">
            <a:xfrm>
              <a:off x="7442201" y="1609725"/>
              <a:ext cx="298450" cy="11113"/>
            </a:xfrm>
            <a:custGeom>
              <a:avLst/>
              <a:gdLst>
                <a:gd name="T0" fmla="*/ 2 w 99"/>
                <a:gd name="T1" fmla="*/ 4 h 4"/>
                <a:gd name="T2" fmla="*/ 97 w 99"/>
                <a:gd name="T3" fmla="*/ 4 h 4"/>
                <a:gd name="T4" fmla="*/ 99 w 99"/>
                <a:gd name="T5" fmla="*/ 2 h 4"/>
                <a:gd name="T6" fmla="*/ 97 w 99"/>
                <a:gd name="T7" fmla="*/ 0 h 4"/>
                <a:gd name="T8" fmla="*/ 2 w 99"/>
                <a:gd name="T9" fmla="*/ 0 h 4"/>
                <a:gd name="T10" fmla="*/ 0 w 99"/>
                <a:gd name="T11" fmla="*/ 2 h 4"/>
                <a:gd name="T12" fmla="*/ 2 w 9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9" h="4">
                  <a:moveTo>
                    <a:pt x="2" y="4"/>
                  </a:moveTo>
                  <a:cubicBezTo>
                    <a:pt x="97" y="4"/>
                    <a:pt x="97" y="4"/>
                    <a:pt x="97" y="4"/>
                  </a:cubicBezTo>
                  <a:cubicBezTo>
                    <a:pt x="99" y="4"/>
                    <a:pt x="99" y="3"/>
                    <a:pt x="99" y="2"/>
                  </a:cubicBezTo>
                  <a:cubicBezTo>
                    <a:pt x="99" y="1"/>
                    <a:pt x="99" y="0"/>
                    <a:pt x="97"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4" name="íŝlídé"/>
            <p:cNvSpPr/>
            <p:nvPr/>
          </p:nvSpPr>
          <p:spPr bwMode="auto">
            <a:xfrm>
              <a:off x="6862763" y="1651000"/>
              <a:ext cx="500063" cy="12700"/>
            </a:xfrm>
            <a:custGeom>
              <a:avLst/>
              <a:gdLst>
                <a:gd name="T0" fmla="*/ 2 w 166"/>
                <a:gd name="T1" fmla="*/ 4 h 4"/>
                <a:gd name="T2" fmla="*/ 164 w 166"/>
                <a:gd name="T3" fmla="*/ 4 h 4"/>
                <a:gd name="T4" fmla="*/ 166 w 166"/>
                <a:gd name="T5" fmla="*/ 2 h 4"/>
                <a:gd name="T6" fmla="*/ 164 w 166"/>
                <a:gd name="T7" fmla="*/ 0 h 4"/>
                <a:gd name="T8" fmla="*/ 2 w 166"/>
                <a:gd name="T9" fmla="*/ 0 h 4"/>
                <a:gd name="T10" fmla="*/ 0 w 166"/>
                <a:gd name="T11" fmla="*/ 2 h 4"/>
                <a:gd name="T12" fmla="*/ 2 w 16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6" h="4">
                  <a:moveTo>
                    <a:pt x="2" y="4"/>
                  </a:moveTo>
                  <a:cubicBezTo>
                    <a:pt x="164" y="4"/>
                    <a:pt x="164" y="4"/>
                    <a:pt x="164" y="4"/>
                  </a:cubicBezTo>
                  <a:cubicBezTo>
                    <a:pt x="165" y="4"/>
                    <a:pt x="166" y="3"/>
                    <a:pt x="166" y="2"/>
                  </a:cubicBezTo>
                  <a:cubicBezTo>
                    <a:pt x="166" y="1"/>
                    <a:pt x="165" y="0"/>
                    <a:pt x="164"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5" name="ïšļiďé"/>
            <p:cNvSpPr/>
            <p:nvPr/>
          </p:nvSpPr>
          <p:spPr bwMode="auto">
            <a:xfrm>
              <a:off x="7399338" y="1641475"/>
              <a:ext cx="211138" cy="12700"/>
            </a:xfrm>
            <a:custGeom>
              <a:avLst/>
              <a:gdLst>
                <a:gd name="T0" fmla="*/ 2 w 70"/>
                <a:gd name="T1" fmla="*/ 4 h 4"/>
                <a:gd name="T2" fmla="*/ 68 w 70"/>
                <a:gd name="T3" fmla="*/ 4 h 4"/>
                <a:gd name="T4" fmla="*/ 70 w 70"/>
                <a:gd name="T5" fmla="*/ 2 h 4"/>
                <a:gd name="T6" fmla="*/ 68 w 70"/>
                <a:gd name="T7" fmla="*/ 0 h 4"/>
                <a:gd name="T8" fmla="*/ 2 w 70"/>
                <a:gd name="T9" fmla="*/ 0 h 4"/>
                <a:gd name="T10" fmla="*/ 0 w 70"/>
                <a:gd name="T11" fmla="*/ 2 h 4"/>
                <a:gd name="T12" fmla="*/ 2 w 7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70" h="4">
                  <a:moveTo>
                    <a:pt x="2" y="4"/>
                  </a:moveTo>
                  <a:cubicBezTo>
                    <a:pt x="68" y="4"/>
                    <a:pt x="68" y="4"/>
                    <a:pt x="68" y="4"/>
                  </a:cubicBezTo>
                  <a:cubicBezTo>
                    <a:pt x="69" y="4"/>
                    <a:pt x="70" y="3"/>
                    <a:pt x="70" y="2"/>
                  </a:cubicBezTo>
                  <a:cubicBezTo>
                    <a:pt x="70" y="1"/>
                    <a:pt x="69" y="0"/>
                    <a:pt x="68"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6" name="ïṥḻíḍê"/>
            <p:cNvSpPr/>
            <p:nvPr/>
          </p:nvSpPr>
          <p:spPr bwMode="auto">
            <a:xfrm>
              <a:off x="7634288" y="1641475"/>
              <a:ext cx="111125" cy="12700"/>
            </a:xfrm>
            <a:custGeom>
              <a:avLst/>
              <a:gdLst>
                <a:gd name="T0" fmla="*/ 2 w 37"/>
                <a:gd name="T1" fmla="*/ 4 h 4"/>
                <a:gd name="T2" fmla="*/ 35 w 37"/>
                <a:gd name="T3" fmla="*/ 4 h 4"/>
                <a:gd name="T4" fmla="*/ 37 w 37"/>
                <a:gd name="T5" fmla="*/ 2 h 4"/>
                <a:gd name="T6" fmla="*/ 35 w 37"/>
                <a:gd name="T7" fmla="*/ 0 h 4"/>
                <a:gd name="T8" fmla="*/ 2 w 37"/>
                <a:gd name="T9" fmla="*/ 0 h 4"/>
                <a:gd name="T10" fmla="*/ 0 w 37"/>
                <a:gd name="T11" fmla="*/ 2 h 4"/>
                <a:gd name="T12" fmla="*/ 2 w 3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7" h="4">
                  <a:moveTo>
                    <a:pt x="2" y="4"/>
                  </a:moveTo>
                  <a:cubicBezTo>
                    <a:pt x="35" y="4"/>
                    <a:pt x="35" y="4"/>
                    <a:pt x="35" y="4"/>
                  </a:cubicBezTo>
                  <a:cubicBezTo>
                    <a:pt x="37" y="4"/>
                    <a:pt x="37" y="3"/>
                    <a:pt x="37" y="2"/>
                  </a:cubicBezTo>
                  <a:cubicBezTo>
                    <a:pt x="37" y="1"/>
                    <a:pt x="37" y="0"/>
                    <a:pt x="35"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7" name="íşḷîḓè"/>
            <p:cNvSpPr/>
            <p:nvPr/>
          </p:nvSpPr>
          <p:spPr bwMode="auto">
            <a:xfrm>
              <a:off x="6883401" y="1701800"/>
              <a:ext cx="588963" cy="12700"/>
            </a:xfrm>
            <a:custGeom>
              <a:avLst/>
              <a:gdLst>
                <a:gd name="T0" fmla="*/ 2 w 195"/>
                <a:gd name="T1" fmla="*/ 4 h 4"/>
                <a:gd name="T2" fmla="*/ 193 w 195"/>
                <a:gd name="T3" fmla="*/ 4 h 4"/>
                <a:gd name="T4" fmla="*/ 195 w 195"/>
                <a:gd name="T5" fmla="*/ 2 h 4"/>
                <a:gd name="T6" fmla="*/ 193 w 195"/>
                <a:gd name="T7" fmla="*/ 0 h 4"/>
                <a:gd name="T8" fmla="*/ 2 w 195"/>
                <a:gd name="T9" fmla="*/ 0 h 4"/>
                <a:gd name="T10" fmla="*/ 0 w 195"/>
                <a:gd name="T11" fmla="*/ 2 h 4"/>
                <a:gd name="T12" fmla="*/ 2 w 19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5" h="4">
                  <a:moveTo>
                    <a:pt x="2" y="4"/>
                  </a:moveTo>
                  <a:cubicBezTo>
                    <a:pt x="193" y="4"/>
                    <a:pt x="193" y="4"/>
                    <a:pt x="193" y="4"/>
                  </a:cubicBezTo>
                  <a:cubicBezTo>
                    <a:pt x="195" y="4"/>
                    <a:pt x="195" y="3"/>
                    <a:pt x="195" y="2"/>
                  </a:cubicBezTo>
                  <a:cubicBezTo>
                    <a:pt x="195" y="1"/>
                    <a:pt x="195" y="0"/>
                    <a:pt x="193"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8" name="išļïḓê"/>
            <p:cNvSpPr/>
            <p:nvPr/>
          </p:nvSpPr>
          <p:spPr bwMode="auto">
            <a:xfrm>
              <a:off x="7529513" y="1701800"/>
              <a:ext cx="168275" cy="12700"/>
            </a:xfrm>
            <a:custGeom>
              <a:avLst/>
              <a:gdLst>
                <a:gd name="T0" fmla="*/ 2 w 56"/>
                <a:gd name="T1" fmla="*/ 4 h 4"/>
                <a:gd name="T2" fmla="*/ 54 w 56"/>
                <a:gd name="T3" fmla="*/ 4 h 4"/>
                <a:gd name="T4" fmla="*/ 56 w 56"/>
                <a:gd name="T5" fmla="*/ 2 h 4"/>
                <a:gd name="T6" fmla="*/ 54 w 56"/>
                <a:gd name="T7" fmla="*/ 0 h 4"/>
                <a:gd name="T8" fmla="*/ 2 w 56"/>
                <a:gd name="T9" fmla="*/ 0 h 4"/>
                <a:gd name="T10" fmla="*/ 0 w 56"/>
                <a:gd name="T11" fmla="*/ 2 h 4"/>
                <a:gd name="T12" fmla="*/ 2 w 5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6" h="4">
                  <a:moveTo>
                    <a:pt x="2" y="4"/>
                  </a:moveTo>
                  <a:cubicBezTo>
                    <a:pt x="54" y="4"/>
                    <a:pt x="54" y="4"/>
                    <a:pt x="54" y="4"/>
                  </a:cubicBezTo>
                  <a:cubicBezTo>
                    <a:pt x="55" y="4"/>
                    <a:pt x="56" y="3"/>
                    <a:pt x="56" y="2"/>
                  </a:cubicBezTo>
                  <a:cubicBezTo>
                    <a:pt x="56" y="1"/>
                    <a:pt x="55" y="0"/>
                    <a:pt x="54"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39" name="ïṣľïdé"/>
            <p:cNvSpPr/>
            <p:nvPr/>
          </p:nvSpPr>
          <p:spPr bwMode="auto">
            <a:xfrm>
              <a:off x="7288213" y="1747838"/>
              <a:ext cx="457200" cy="11113"/>
            </a:xfrm>
            <a:custGeom>
              <a:avLst/>
              <a:gdLst>
                <a:gd name="T0" fmla="*/ 150 w 152"/>
                <a:gd name="T1" fmla="*/ 0 h 4"/>
                <a:gd name="T2" fmla="*/ 2 w 152"/>
                <a:gd name="T3" fmla="*/ 0 h 4"/>
                <a:gd name="T4" fmla="*/ 0 w 152"/>
                <a:gd name="T5" fmla="*/ 2 h 4"/>
                <a:gd name="T6" fmla="*/ 2 w 152"/>
                <a:gd name="T7" fmla="*/ 4 h 4"/>
                <a:gd name="T8" fmla="*/ 150 w 152"/>
                <a:gd name="T9" fmla="*/ 4 h 4"/>
                <a:gd name="T10" fmla="*/ 152 w 152"/>
                <a:gd name="T11" fmla="*/ 2 h 4"/>
                <a:gd name="T12" fmla="*/ 150 w 15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2" h="4">
                  <a:moveTo>
                    <a:pt x="150" y="0"/>
                  </a:moveTo>
                  <a:cubicBezTo>
                    <a:pt x="2" y="0"/>
                    <a:pt x="2" y="0"/>
                    <a:pt x="2" y="0"/>
                  </a:cubicBezTo>
                  <a:cubicBezTo>
                    <a:pt x="1" y="0"/>
                    <a:pt x="0" y="1"/>
                    <a:pt x="0" y="2"/>
                  </a:cubicBezTo>
                  <a:cubicBezTo>
                    <a:pt x="0" y="3"/>
                    <a:pt x="1" y="4"/>
                    <a:pt x="2" y="4"/>
                  </a:cubicBezTo>
                  <a:cubicBezTo>
                    <a:pt x="150" y="4"/>
                    <a:pt x="150" y="4"/>
                    <a:pt x="150" y="4"/>
                  </a:cubicBezTo>
                  <a:cubicBezTo>
                    <a:pt x="152" y="4"/>
                    <a:pt x="152" y="3"/>
                    <a:pt x="152" y="2"/>
                  </a:cubicBezTo>
                  <a:cubicBezTo>
                    <a:pt x="152" y="1"/>
                    <a:pt x="152" y="0"/>
                    <a:pt x="150"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0" name="íš1îďé"/>
            <p:cNvSpPr/>
            <p:nvPr/>
          </p:nvSpPr>
          <p:spPr bwMode="auto">
            <a:xfrm>
              <a:off x="6862763" y="1811338"/>
              <a:ext cx="630238" cy="11113"/>
            </a:xfrm>
            <a:custGeom>
              <a:avLst/>
              <a:gdLst>
                <a:gd name="T0" fmla="*/ 207 w 209"/>
                <a:gd name="T1" fmla="*/ 0 h 4"/>
                <a:gd name="T2" fmla="*/ 2 w 209"/>
                <a:gd name="T3" fmla="*/ 0 h 4"/>
                <a:gd name="T4" fmla="*/ 0 w 209"/>
                <a:gd name="T5" fmla="*/ 2 h 4"/>
                <a:gd name="T6" fmla="*/ 2 w 209"/>
                <a:gd name="T7" fmla="*/ 4 h 4"/>
                <a:gd name="T8" fmla="*/ 207 w 209"/>
                <a:gd name="T9" fmla="*/ 4 h 4"/>
                <a:gd name="T10" fmla="*/ 209 w 209"/>
                <a:gd name="T11" fmla="*/ 2 h 4"/>
                <a:gd name="T12" fmla="*/ 207 w 209"/>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09" h="4">
                  <a:moveTo>
                    <a:pt x="207" y="0"/>
                  </a:moveTo>
                  <a:cubicBezTo>
                    <a:pt x="2" y="0"/>
                    <a:pt x="2" y="0"/>
                    <a:pt x="2" y="0"/>
                  </a:cubicBezTo>
                  <a:cubicBezTo>
                    <a:pt x="1" y="0"/>
                    <a:pt x="0" y="1"/>
                    <a:pt x="0" y="2"/>
                  </a:cubicBezTo>
                  <a:cubicBezTo>
                    <a:pt x="0" y="3"/>
                    <a:pt x="1" y="4"/>
                    <a:pt x="2" y="4"/>
                  </a:cubicBezTo>
                  <a:cubicBezTo>
                    <a:pt x="207" y="4"/>
                    <a:pt x="207" y="4"/>
                    <a:pt x="207" y="4"/>
                  </a:cubicBezTo>
                  <a:cubicBezTo>
                    <a:pt x="208" y="4"/>
                    <a:pt x="209" y="3"/>
                    <a:pt x="209" y="2"/>
                  </a:cubicBezTo>
                  <a:cubicBezTo>
                    <a:pt x="209" y="1"/>
                    <a:pt x="208" y="0"/>
                    <a:pt x="207"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1" name="ïṡḷïḍè"/>
            <p:cNvSpPr/>
            <p:nvPr/>
          </p:nvSpPr>
          <p:spPr bwMode="auto">
            <a:xfrm>
              <a:off x="7288213" y="1849438"/>
              <a:ext cx="469900" cy="12700"/>
            </a:xfrm>
            <a:custGeom>
              <a:avLst/>
              <a:gdLst>
                <a:gd name="T0" fmla="*/ 2 w 156"/>
                <a:gd name="T1" fmla="*/ 4 h 4"/>
                <a:gd name="T2" fmla="*/ 154 w 156"/>
                <a:gd name="T3" fmla="*/ 4 h 4"/>
                <a:gd name="T4" fmla="*/ 156 w 156"/>
                <a:gd name="T5" fmla="*/ 2 h 4"/>
                <a:gd name="T6" fmla="*/ 154 w 156"/>
                <a:gd name="T7" fmla="*/ 0 h 4"/>
                <a:gd name="T8" fmla="*/ 2 w 156"/>
                <a:gd name="T9" fmla="*/ 0 h 4"/>
                <a:gd name="T10" fmla="*/ 0 w 156"/>
                <a:gd name="T11" fmla="*/ 2 h 4"/>
                <a:gd name="T12" fmla="*/ 2 w 15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6" h="4">
                  <a:moveTo>
                    <a:pt x="2" y="4"/>
                  </a:moveTo>
                  <a:cubicBezTo>
                    <a:pt x="154" y="4"/>
                    <a:pt x="154" y="4"/>
                    <a:pt x="154" y="4"/>
                  </a:cubicBezTo>
                  <a:cubicBezTo>
                    <a:pt x="155" y="4"/>
                    <a:pt x="156" y="3"/>
                    <a:pt x="156" y="2"/>
                  </a:cubicBezTo>
                  <a:cubicBezTo>
                    <a:pt x="156" y="1"/>
                    <a:pt x="155" y="0"/>
                    <a:pt x="154"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2" name="îSľïḋé"/>
            <p:cNvSpPr/>
            <p:nvPr/>
          </p:nvSpPr>
          <p:spPr bwMode="auto">
            <a:xfrm>
              <a:off x="6878638" y="1963738"/>
              <a:ext cx="385763" cy="12700"/>
            </a:xfrm>
            <a:custGeom>
              <a:avLst/>
              <a:gdLst>
                <a:gd name="T0" fmla="*/ 126 w 128"/>
                <a:gd name="T1" fmla="*/ 0 h 4"/>
                <a:gd name="T2" fmla="*/ 2 w 128"/>
                <a:gd name="T3" fmla="*/ 0 h 4"/>
                <a:gd name="T4" fmla="*/ 0 w 128"/>
                <a:gd name="T5" fmla="*/ 2 h 4"/>
                <a:gd name="T6" fmla="*/ 2 w 128"/>
                <a:gd name="T7" fmla="*/ 4 h 4"/>
                <a:gd name="T8" fmla="*/ 126 w 128"/>
                <a:gd name="T9" fmla="*/ 4 h 4"/>
                <a:gd name="T10" fmla="*/ 128 w 128"/>
                <a:gd name="T11" fmla="*/ 2 h 4"/>
                <a:gd name="T12" fmla="*/ 126 w 12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28" h="4">
                  <a:moveTo>
                    <a:pt x="126" y="0"/>
                  </a:moveTo>
                  <a:cubicBezTo>
                    <a:pt x="2" y="0"/>
                    <a:pt x="2" y="0"/>
                    <a:pt x="2" y="0"/>
                  </a:cubicBezTo>
                  <a:cubicBezTo>
                    <a:pt x="1" y="0"/>
                    <a:pt x="0" y="1"/>
                    <a:pt x="0" y="2"/>
                  </a:cubicBezTo>
                  <a:cubicBezTo>
                    <a:pt x="0" y="3"/>
                    <a:pt x="1" y="4"/>
                    <a:pt x="2" y="4"/>
                  </a:cubicBezTo>
                  <a:cubicBezTo>
                    <a:pt x="126" y="4"/>
                    <a:pt x="126" y="4"/>
                    <a:pt x="126" y="4"/>
                  </a:cubicBezTo>
                  <a:cubicBezTo>
                    <a:pt x="127" y="4"/>
                    <a:pt x="128" y="3"/>
                    <a:pt x="128" y="2"/>
                  </a:cubicBezTo>
                  <a:cubicBezTo>
                    <a:pt x="128" y="1"/>
                    <a:pt x="127" y="0"/>
                    <a:pt x="126"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3" name="îş1iḍè"/>
            <p:cNvSpPr/>
            <p:nvPr/>
          </p:nvSpPr>
          <p:spPr bwMode="auto">
            <a:xfrm>
              <a:off x="6862763" y="1747838"/>
              <a:ext cx="174625" cy="11113"/>
            </a:xfrm>
            <a:custGeom>
              <a:avLst/>
              <a:gdLst>
                <a:gd name="T0" fmla="*/ 2 w 58"/>
                <a:gd name="T1" fmla="*/ 4 h 4"/>
                <a:gd name="T2" fmla="*/ 56 w 58"/>
                <a:gd name="T3" fmla="*/ 4 h 4"/>
                <a:gd name="T4" fmla="*/ 58 w 58"/>
                <a:gd name="T5" fmla="*/ 2 h 4"/>
                <a:gd name="T6" fmla="*/ 56 w 58"/>
                <a:gd name="T7" fmla="*/ 0 h 4"/>
                <a:gd name="T8" fmla="*/ 2 w 58"/>
                <a:gd name="T9" fmla="*/ 0 h 4"/>
                <a:gd name="T10" fmla="*/ 0 w 58"/>
                <a:gd name="T11" fmla="*/ 2 h 4"/>
                <a:gd name="T12" fmla="*/ 2 w 58"/>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8" h="4">
                  <a:moveTo>
                    <a:pt x="2" y="4"/>
                  </a:moveTo>
                  <a:cubicBezTo>
                    <a:pt x="56" y="4"/>
                    <a:pt x="56" y="4"/>
                    <a:pt x="56" y="4"/>
                  </a:cubicBezTo>
                  <a:cubicBezTo>
                    <a:pt x="58" y="4"/>
                    <a:pt x="58" y="3"/>
                    <a:pt x="58" y="2"/>
                  </a:cubicBezTo>
                  <a:cubicBezTo>
                    <a:pt x="58" y="1"/>
                    <a:pt x="58" y="0"/>
                    <a:pt x="56"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4" name="ïs1ïdè"/>
            <p:cNvSpPr/>
            <p:nvPr/>
          </p:nvSpPr>
          <p:spPr bwMode="auto">
            <a:xfrm>
              <a:off x="7013576" y="2646363"/>
              <a:ext cx="123825" cy="12700"/>
            </a:xfrm>
            <a:custGeom>
              <a:avLst/>
              <a:gdLst>
                <a:gd name="T0" fmla="*/ 39 w 41"/>
                <a:gd name="T1" fmla="*/ 0 h 4"/>
                <a:gd name="T2" fmla="*/ 2 w 41"/>
                <a:gd name="T3" fmla="*/ 0 h 4"/>
                <a:gd name="T4" fmla="*/ 0 w 41"/>
                <a:gd name="T5" fmla="*/ 2 h 4"/>
                <a:gd name="T6" fmla="*/ 2 w 41"/>
                <a:gd name="T7" fmla="*/ 4 h 4"/>
                <a:gd name="T8" fmla="*/ 39 w 41"/>
                <a:gd name="T9" fmla="*/ 4 h 4"/>
                <a:gd name="T10" fmla="*/ 41 w 41"/>
                <a:gd name="T11" fmla="*/ 2 h 4"/>
                <a:gd name="T12" fmla="*/ 39 w 4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41" h="4">
                  <a:moveTo>
                    <a:pt x="39" y="0"/>
                  </a:moveTo>
                  <a:cubicBezTo>
                    <a:pt x="2" y="0"/>
                    <a:pt x="2" y="0"/>
                    <a:pt x="2" y="0"/>
                  </a:cubicBezTo>
                  <a:cubicBezTo>
                    <a:pt x="1" y="0"/>
                    <a:pt x="0" y="1"/>
                    <a:pt x="0" y="2"/>
                  </a:cubicBezTo>
                  <a:cubicBezTo>
                    <a:pt x="0" y="3"/>
                    <a:pt x="1" y="4"/>
                    <a:pt x="2" y="4"/>
                  </a:cubicBezTo>
                  <a:cubicBezTo>
                    <a:pt x="39" y="4"/>
                    <a:pt x="39" y="4"/>
                    <a:pt x="39" y="4"/>
                  </a:cubicBezTo>
                  <a:cubicBezTo>
                    <a:pt x="41" y="4"/>
                    <a:pt x="41" y="3"/>
                    <a:pt x="41" y="2"/>
                  </a:cubicBezTo>
                  <a:cubicBezTo>
                    <a:pt x="41" y="1"/>
                    <a:pt x="41" y="0"/>
                    <a:pt x="39"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5" name="işľíďé"/>
            <p:cNvSpPr/>
            <p:nvPr/>
          </p:nvSpPr>
          <p:spPr bwMode="auto">
            <a:xfrm>
              <a:off x="6853238" y="2698750"/>
              <a:ext cx="274638" cy="11113"/>
            </a:xfrm>
            <a:custGeom>
              <a:avLst/>
              <a:gdLst>
                <a:gd name="T0" fmla="*/ 89 w 91"/>
                <a:gd name="T1" fmla="*/ 0 h 4"/>
                <a:gd name="T2" fmla="*/ 2 w 91"/>
                <a:gd name="T3" fmla="*/ 0 h 4"/>
                <a:gd name="T4" fmla="*/ 0 w 91"/>
                <a:gd name="T5" fmla="*/ 2 h 4"/>
                <a:gd name="T6" fmla="*/ 2 w 91"/>
                <a:gd name="T7" fmla="*/ 4 h 4"/>
                <a:gd name="T8" fmla="*/ 89 w 91"/>
                <a:gd name="T9" fmla="*/ 4 h 4"/>
                <a:gd name="T10" fmla="*/ 91 w 91"/>
                <a:gd name="T11" fmla="*/ 2 h 4"/>
                <a:gd name="T12" fmla="*/ 89 w 9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1" h="4">
                  <a:moveTo>
                    <a:pt x="89" y="0"/>
                  </a:moveTo>
                  <a:cubicBezTo>
                    <a:pt x="2" y="0"/>
                    <a:pt x="2" y="0"/>
                    <a:pt x="2" y="0"/>
                  </a:cubicBezTo>
                  <a:cubicBezTo>
                    <a:pt x="1" y="0"/>
                    <a:pt x="0" y="1"/>
                    <a:pt x="0" y="2"/>
                  </a:cubicBezTo>
                  <a:cubicBezTo>
                    <a:pt x="0" y="3"/>
                    <a:pt x="1" y="4"/>
                    <a:pt x="2" y="4"/>
                  </a:cubicBezTo>
                  <a:cubicBezTo>
                    <a:pt x="89" y="4"/>
                    <a:pt x="89" y="4"/>
                    <a:pt x="89" y="4"/>
                  </a:cubicBezTo>
                  <a:cubicBezTo>
                    <a:pt x="90" y="4"/>
                    <a:pt x="91" y="3"/>
                    <a:pt x="91" y="2"/>
                  </a:cubicBezTo>
                  <a:cubicBezTo>
                    <a:pt x="91" y="1"/>
                    <a:pt x="90" y="0"/>
                    <a:pt x="89" y="0"/>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6" name="ïŝ1íḑè"/>
            <p:cNvSpPr/>
            <p:nvPr/>
          </p:nvSpPr>
          <p:spPr bwMode="auto">
            <a:xfrm>
              <a:off x="7242176" y="2646363"/>
              <a:ext cx="57150" cy="12700"/>
            </a:xfrm>
            <a:custGeom>
              <a:avLst/>
              <a:gdLst>
                <a:gd name="T0" fmla="*/ 2 w 19"/>
                <a:gd name="T1" fmla="*/ 4 h 4"/>
                <a:gd name="T2" fmla="*/ 17 w 19"/>
                <a:gd name="T3" fmla="*/ 4 h 4"/>
                <a:gd name="T4" fmla="*/ 19 w 19"/>
                <a:gd name="T5" fmla="*/ 2 h 4"/>
                <a:gd name="T6" fmla="*/ 17 w 19"/>
                <a:gd name="T7" fmla="*/ 0 h 4"/>
                <a:gd name="T8" fmla="*/ 2 w 19"/>
                <a:gd name="T9" fmla="*/ 0 h 4"/>
                <a:gd name="T10" fmla="*/ 0 w 19"/>
                <a:gd name="T11" fmla="*/ 2 h 4"/>
                <a:gd name="T12" fmla="*/ 2 w 1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2" y="4"/>
                  </a:moveTo>
                  <a:cubicBezTo>
                    <a:pt x="17" y="4"/>
                    <a:pt x="17" y="4"/>
                    <a:pt x="17" y="4"/>
                  </a:cubicBezTo>
                  <a:cubicBezTo>
                    <a:pt x="19" y="4"/>
                    <a:pt x="19" y="3"/>
                    <a:pt x="19" y="2"/>
                  </a:cubicBezTo>
                  <a:cubicBezTo>
                    <a:pt x="19" y="1"/>
                    <a:pt x="19" y="0"/>
                    <a:pt x="17"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7" name="íSľiḋé"/>
            <p:cNvSpPr/>
            <p:nvPr/>
          </p:nvSpPr>
          <p:spPr bwMode="auto">
            <a:xfrm>
              <a:off x="7326313" y="2646363"/>
              <a:ext cx="60325" cy="12700"/>
            </a:xfrm>
            <a:custGeom>
              <a:avLst/>
              <a:gdLst>
                <a:gd name="T0" fmla="*/ 2 w 20"/>
                <a:gd name="T1" fmla="*/ 4 h 4"/>
                <a:gd name="T2" fmla="*/ 18 w 20"/>
                <a:gd name="T3" fmla="*/ 4 h 4"/>
                <a:gd name="T4" fmla="*/ 20 w 20"/>
                <a:gd name="T5" fmla="*/ 2 h 4"/>
                <a:gd name="T6" fmla="*/ 18 w 20"/>
                <a:gd name="T7" fmla="*/ 0 h 4"/>
                <a:gd name="T8" fmla="*/ 2 w 20"/>
                <a:gd name="T9" fmla="*/ 0 h 4"/>
                <a:gd name="T10" fmla="*/ 0 w 20"/>
                <a:gd name="T11" fmla="*/ 2 h 4"/>
                <a:gd name="T12" fmla="*/ 2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 y="4"/>
                  </a:moveTo>
                  <a:cubicBezTo>
                    <a:pt x="18" y="4"/>
                    <a:pt x="18" y="4"/>
                    <a:pt x="18" y="4"/>
                  </a:cubicBezTo>
                  <a:cubicBezTo>
                    <a:pt x="19" y="4"/>
                    <a:pt x="20" y="3"/>
                    <a:pt x="20" y="2"/>
                  </a:cubicBezTo>
                  <a:cubicBezTo>
                    <a:pt x="20" y="1"/>
                    <a:pt x="19" y="0"/>
                    <a:pt x="18"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8" name="íşľïde"/>
            <p:cNvSpPr/>
            <p:nvPr/>
          </p:nvSpPr>
          <p:spPr bwMode="auto">
            <a:xfrm>
              <a:off x="7412038" y="2646363"/>
              <a:ext cx="60325" cy="12700"/>
            </a:xfrm>
            <a:custGeom>
              <a:avLst/>
              <a:gdLst>
                <a:gd name="T0" fmla="*/ 2 w 20"/>
                <a:gd name="T1" fmla="*/ 4 h 4"/>
                <a:gd name="T2" fmla="*/ 18 w 20"/>
                <a:gd name="T3" fmla="*/ 4 h 4"/>
                <a:gd name="T4" fmla="*/ 20 w 20"/>
                <a:gd name="T5" fmla="*/ 2 h 4"/>
                <a:gd name="T6" fmla="*/ 18 w 20"/>
                <a:gd name="T7" fmla="*/ 0 h 4"/>
                <a:gd name="T8" fmla="*/ 2 w 20"/>
                <a:gd name="T9" fmla="*/ 0 h 4"/>
                <a:gd name="T10" fmla="*/ 0 w 20"/>
                <a:gd name="T11" fmla="*/ 2 h 4"/>
                <a:gd name="T12" fmla="*/ 2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 y="4"/>
                  </a:moveTo>
                  <a:cubicBezTo>
                    <a:pt x="18" y="4"/>
                    <a:pt x="18" y="4"/>
                    <a:pt x="18" y="4"/>
                  </a:cubicBezTo>
                  <a:cubicBezTo>
                    <a:pt x="19" y="4"/>
                    <a:pt x="20" y="3"/>
                    <a:pt x="20" y="2"/>
                  </a:cubicBezTo>
                  <a:cubicBezTo>
                    <a:pt x="20" y="1"/>
                    <a:pt x="19" y="0"/>
                    <a:pt x="18"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49" name="îṡľîḓê"/>
            <p:cNvSpPr/>
            <p:nvPr/>
          </p:nvSpPr>
          <p:spPr bwMode="auto">
            <a:xfrm>
              <a:off x="7499351" y="2646363"/>
              <a:ext cx="57150" cy="12700"/>
            </a:xfrm>
            <a:custGeom>
              <a:avLst/>
              <a:gdLst>
                <a:gd name="T0" fmla="*/ 2 w 19"/>
                <a:gd name="T1" fmla="*/ 4 h 4"/>
                <a:gd name="T2" fmla="*/ 17 w 19"/>
                <a:gd name="T3" fmla="*/ 4 h 4"/>
                <a:gd name="T4" fmla="*/ 19 w 19"/>
                <a:gd name="T5" fmla="*/ 2 h 4"/>
                <a:gd name="T6" fmla="*/ 17 w 19"/>
                <a:gd name="T7" fmla="*/ 0 h 4"/>
                <a:gd name="T8" fmla="*/ 2 w 19"/>
                <a:gd name="T9" fmla="*/ 0 h 4"/>
                <a:gd name="T10" fmla="*/ 0 w 19"/>
                <a:gd name="T11" fmla="*/ 2 h 4"/>
                <a:gd name="T12" fmla="*/ 2 w 1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2" y="4"/>
                  </a:moveTo>
                  <a:cubicBezTo>
                    <a:pt x="17" y="4"/>
                    <a:pt x="17" y="4"/>
                    <a:pt x="17" y="4"/>
                  </a:cubicBezTo>
                  <a:cubicBezTo>
                    <a:pt x="18" y="4"/>
                    <a:pt x="19" y="3"/>
                    <a:pt x="19" y="2"/>
                  </a:cubicBezTo>
                  <a:cubicBezTo>
                    <a:pt x="19" y="1"/>
                    <a:pt x="18" y="0"/>
                    <a:pt x="17"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0" name="íSlíḓè"/>
            <p:cNvSpPr/>
            <p:nvPr/>
          </p:nvSpPr>
          <p:spPr bwMode="auto">
            <a:xfrm>
              <a:off x="7583488" y="2646363"/>
              <a:ext cx="57150" cy="12700"/>
            </a:xfrm>
            <a:custGeom>
              <a:avLst/>
              <a:gdLst>
                <a:gd name="T0" fmla="*/ 2 w 19"/>
                <a:gd name="T1" fmla="*/ 4 h 4"/>
                <a:gd name="T2" fmla="*/ 17 w 19"/>
                <a:gd name="T3" fmla="*/ 4 h 4"/>
                <a:gd name="T4" fmla="*/ 19 w 19"/>
                <a:gd name="T5" fmla="*/ 2 h 4"/>
                <a:gd name="T6" fmla="*/ 17 w 19"/>
                <a:gd name="T7" fmla="*/ 0 h 4"/>
                <a:gd name="T8" fmla="*/ 2 w 19"/>
                <a:gd name="T9" fmla="*/ 0 h 4"/>
                <a:gd name="T10" fmla="*/ 0 w 19"/>
                <a:gd name="T11" fmla="*/ 2 h 4"/>
                <a:gd name="T12" fmla="*/ 2 w 1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9" h="4">
                  <a:moveTo>
                    <a:pt x="2" y="4"/>
                  </a:moveTo>
                  <a:cubicBezTo>
                    <a:pt x="17" y="4"/>
                    <a:pt x="17" y="4"/>
                    <a:pt x="17" y="4"/>
                  </a:cubicBezTo>
                  <a:cubicBezTo>
                    <a:pt x="19" y="4"/>
                    <a:pt x="19" y="3"/>
                    <a:pt x="19" y="2"/>
                  </a:cubicBezTo>
                  <a:cubicBezTo>
                    <a:pt x="19" y="1"/>
                    <a:pt x="19" y="0"/>
                    <a:pt x="17"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1" name="ï$1ïḋé"/>
            <p:cNvSpPr/>
            <p:nvPr/>
          </p:nvSpPr>
          <p:spPr bwMode="auto">
            <a:xfrm>
              <a:off x="7667626" y="2646363"/>
              <a:ext cx="60325" cy="12700"/>
            </a:xfrm>
            <a:custGeom>
              <a:avLst/>
              <a:gdLst>
                <a:gd name="T0" fmla="*/ 2 w 20"/>
                <a:gd name="T1" fmla="*/ 4 h 4"/>
                <a:gd name="T2" fmla="*/ 18 w 20"/>
                <a:gd name="T3" fmla="*/ 4 h 4"/>
                <a:gd name="T4" fmla="*/ 20 w 20"/>
                <a:gd name="T5" fmla="*/ 2 h 4"/>
                <a:gd name="T6" fmla="*/ 18 w 20"/>
                <a:gd name="T7" fmla="*/ 0 h 4"/>
                <a:gd name="T8" fmla="*/ 2 w 20"/>
                <a:gd name="T9" fmla="*/ 0 h 4"/>
                <a:gd name="T10" fmla="*/ 0 w 20"/>
                <a:gd name="T11" fmla="*/ 2 h 4"/>
                <a:gd name="T12" fmla="*/ 2 w 2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0" h="4">
                  <a:moveTo>
                    <a:pt x="2" y="4"/>
                  </a:moveTo>
                  <a:cubicBezTo>
                    <a:pt x="18" y="4"/>
                    <a:pt x="18" y="4"/>
                    <a:pt x="18" y="4"/>
                  </a:cubicBezTo>
                  <a:cubicBezTo>
                    <a:pt x="19" y="4"/>
                    <a:pt x="20" y="3"/>
                    <a:pt x="20" y="2"/>
                  </a:cubicBezTo>
                  <a:cubicBezTo>
                    <a:pt x="20" y="1"/>
                    <a:pt x="19" y="0"/>
                    <a:pt x="18"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2" name="îślîḑè"/>
            <p:cNvSpPr/>
            <p:nvPr/>
          </p:nvSpPr>
          <p:spPr bwMode="auto">
            <a:xfrm>
              <a:off x="7242176" y="2682875"/>
              <a:ext cx="42863" cy="12700"/>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1"/>
                    <a:pt x="13" y="0"/>
                    <a:pt x="12"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3" name="ïṧḻíḍe"/>
            <p:cNvSpPr/>
            <p:nvPr/>
          </p:nvSpPr>
          <p:spPr bwMode="auto">
            <a:xfrm>
              <a:off x="7312026" y="2682875"/>
              <a:ext cx="42863" cy="12700"/>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1"/>
                    <a:pt x="13" y="0"/>
                    <a:pt x="12"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4" name="ïṩḷíḑé"/>
            <p:cNvSpPr/>
            <p:nvPr/>
          </p:nvSpPr>
          <p:spPr bwMode="auto">
            <a:xfrm>
              <a:off x="7381876" y="2682875"/>
              <a:ext cx="41275" cy="12700"/>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4" y="4"/>
                    <a:pt x="14" y="3"/>
                    <a:pt x="14" y="2"/>
                  </a:cubicBezTo>
                  <a:cubicBezTo>
                    <a:pt x="14" y="1"/>
                    <a:pt x="14" y="0"/>
                    <a:pt x="12"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5" name="iSḻiďé"/>
            <p:cNvSpPr/>
            <p:nvPr/>
          </p:nvSpPr>
          <p:spPr bwMode="auto">
            <a:xfrm>
              <a:off x="7453313" y="2682875"/>
              <a:ext cx="42863" cy="12700"/>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1"/>
                    <a:pt x="13" y="0"/>
                    <a:pt x="12"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6" name="işľiḋe"/>
            <p:cNvSpPr/>
            <p:nvPr/>
          </p:nvSpPr>
          <p:spPr bwMode="auto">
            <a:xfrm>
              <a:off x="7523163" y="2682875"/>
              <a:ext cx="41275" cy="12700"/>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1"/>
                    <a:pt x="13" y="0"/>
                    <a:pt x="12"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7" name="îṩḷïḋê"/>
            <p:cNvSpPr/>
            <p:nvPr/>
          </p:nvSpPr>
          <p:spPr bwMode="auto">
            <a:xfrm>
              <a:off x="7593013" y="2682875"/>
              <a:ext cx="41275" cy="12700"/>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3" y="4"/>
                    <a:pt x="14" y="3"/>
                    <a:pt x="14" y="2"/>
                  </a:cubicBezTo>
                  <a:cubicBezTo>
                    <a:pt x="14" y="1"/>
                    <a:pt x="13" y="0"/>
                    <a:pt x="12"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8" name="ïşḷiďe"/>
            <p:cNvSpPr/>
            <p:nvPr/>
          </p:nvSpPr>
          <p:spPr bwMode="auto">
            <a:xfrm>
              <a:off x="7661276" y="2682875"/>
              <a:ext cx="42863" cy="12700"/>
            </a:xfrm>
            <a:custGeom>
              <a:avLst/>
              <a:gdLst>
                <a:gd name="T0" fmla="*/ 2 w 14"/>
                <a:gd name="T1" fmla="*/ 4 h 4"/>
                <a:gd name="T2" fmla="*/ 12 w 14"/>
                <a:gd name="T3" fmla="*/ 4 h 4"/>
                <a:gd name="T4" fmla="*/ 14 w 14"/>
                <a:gd name="T5" fmla="*/ 2 h 4"/>
                <a:gd name="T6" fmla="*/ 12 w 14"/>
                <a:gd name="T7" fmla="*/ 0 h 4"/>
                <a:gd name="T8" fmla="*/ 2 w 14"/>
                <a:gd name="T9" fmla="*/ 0 h 4"/>
                <a:gd name="T10" fmla="*/ 0 w 14"/>
                <a:gd name="T11" fmla="*/ 2 h 4"/>
                <a:gd name="T12" fmla="*/ 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2" y="4"/>
                  </a:moveTo>
                  <a:cubicBezTo>
                    <a:pt x="12" y="4"/>
                    <a:pt x="12" y="4"/>
                    <a:pt x="12" y="4"/>
                  </a:cubicBezTo>
                  <a:cubicBezTo>
                    <a:pt x="14" y="4"/>
                    <a:pt x="14" y="3"/>
                    <a:pt x="14" y="2"/>
                  </a:cubicBezTo>
                  <a:cubicBezTo>
                    <a:pt x="14" y="1"/>
                    <a:pt x="14" y="0"/>
                    <a:pt x="12"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59" name="ïSļïḑè"/>
            <p:cNvSpPr/>
            <p:nvPr/>
          </p:nvSpPr>
          <p:spPr bwMode="auto">
            <a:xfrm>
              <a:off x="6859588" y="2830513"/>
              <a:ext cx="46038" cy="77788"/>
            </a:xfrm>
            <a:custGeom>
              <a:avLst/>
              <a:gdLst>
                <a:gd name="T0" fmla="*/ 11 w 15"/>
                <a:gd name="T1" fmla="*/ 1 h 26"/>
                <a:gd name="T2" fmla="*/ 0 w 15"/>
                <a:gd name="T3" fmla="*/ 12 h 26"/>
                <a:gd name="T4" fmla="*/ 0 w 15"/>
                <a:gd name="T5" fmla="*/ 15 h 26"/>
                <a:gd name="T6" fmla="*/ 11 w 15"/>
                <a:gd name="T7" fmla="*/ 25 h 26"/>
                <a:gd name="T8" fmla="*/ 14 w 15"/>
                <a:gd name="T9" fmla="*/ 25 h 26"/>
                <a:gd name="T10" fmla="*/ 14 w 15"/>
                <a:gd name="T11" fmla="*/ 23 h 26"/>
                <a:gd name="T12" fmla="*/ 5 w 15"/>
                <a:gd name="T13" fmla="*/ 13 h 26"/>
                <a:gd name="T14" fmla="*/ 14 w 15"/>
                <a:gd name="T15" fmla="*/ 4 h 26"/>
                <a:gd name="T16" fmla="*/ 14 w 15"/>
                <a:gd name="T17" fmla="*/ 1 h 26"/>
                <a:gd name="T18" fmla="*/ 11 w 15"/>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11" y="1"/>
                  </a:moveTo>
                  <a:cubicBezTo>
                    <a:pt x="0" y="12"/>
                    <a:pt x="0" y="12"/>
                    <a:pt x="0" y="12"/>
                  </a:cubicBezTo>
                  <a:cubicBezTo>
                    <a:pt x="0" y="13"/>
                    <a:pt x="0" y="14"/>
                    <a:pt x="0" y="15"/>
                  </a:cubicBezTo>
                  <a:cubicBezTo>
                    <a:pt x="11" y="25"/>
                    <a:pt x="11" y="25"/>
                    <a:pt x="11" y="25"/>
                  </a:cubicBezTo>
                  <a:cubicBezTo>
                    <a:pt x="12" y="26"/>
                    <a:pt x="13" y="26"/>
                    <a:pt x="14" y="25"/>
                  </a:cubicBezTo>
                  <a:cubicBezTo>
                    <a:pt x="14" y="25"/>
                    <a:pt x="14" y="23"/>
                    <a:pt x="14" y="23"/>
                  </a:cubicBezTo>
                  <a:cubicBezTo>
                    <a:pt x="5" y="13"/>
                    <a:pt x="5" y="13"/>
                    <a:pt x="5" y="13"/>
                  </a:cubicBezTo>
                  <a:cubicBezTo>
                    <a:pt x="14" y="4"/>
                    <a:pt x="14" y="4"/>
                    <a:pt x="14" y="4"/>
                  </a:cubicBezTo>
                  <a:cubicBezTo>
                    <a:pt x="15" y="3"/>
                    <a:pt x="15" y="2"/>
                    <a:pt x="14" y="1"/>
                  </a:cubicBezTo>
                  <a:cubicBezTo>
                    <a:pt x="13" y="0"/>
                    <a:pt x="12" y="0"/>
                    <a:pt x="11" y="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0" name="îṣļíḓe"/>
            <p:cNvSpPr/>
            <p:nvPr/>
          </p:nvSpPr>
          <p:spPr bwMode="auto">
            <a:xfrm>
              <a:off x="6892926" y="2830513"/>
              <a:ext cx="46038" cy="77788"/>
            </a:xfrm>
            <a:custGeom>
              <a:avLst/>
              <a:gdLst>
                <a:gd name="T0" fmla="*/ 11 w 15"/>
                <a:gd name="T1" fmla="*/ 1 h 26"/>
                <a:gd name="T2" fmla="*/ 0 w 15"/>
                <a:gd name="T3" fmla="*/ 12 h 26"/>
                <a:gd name="T4" fmla="*/ 0 w 15"/>
                <a:gd name="T5" fmla="*/ 15 h 26"/>
                <a:gd name="T6" fmla="*/ 11 w 15"/>
                <a:gd name="T7" fmla="*/ 25 h 26"/>
                <a:gd name="T8" fmla="*/ 14 w 15"/>
                <a:gd name="T9" fmla="*/ 25 h 26"/>
                <a:gd name="T10" fmla="*/ 14 w 15"/>
                <a:gd name="T11" fmla="*/ 23 h 26"/>
                <a:gd name="T12" fmla="*/ 5 w 15"/>
                <a:gd name="T13" fmla="*/ 13 h 26"/>
                <a:gd name="T14" fmla="*/ 14 w 15"/>
                <a:gd name="T15" fmla="*/ 4 h 26"/>
                <a:gd name="T16" fmla="*/ 14 w 15"/>
                <a:gd name="T17" fmla="*/ 1 h 26"/>
                <a:gd name="T18" fmla="*/ 11 w 15"/>
                <a:gd name="T19"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6">
                  <a:moveTo>
                    <a:pt x="11" y="1"/>
                  </a:moveTo>
                  <a:cubicBezTo>
                    <a:pt x="0" y="12"/>
                    <a:pt x="0" y="12"/>
                    <a:pt x="0" y="12"/>
                  </a:cubicBezTo>
                  <a:cubicBezTo>
                    <a:pt x="0" y="13"/>
                    <a:pt x="0" y="14"/>
                    <a:pt x="0" y="15"/>
                  </a:cubicBezTo>
                  <a:cubicBezTo>
                    <a:pt x="11" y="25"/>
                    <a:pt x="11" y="25"/>
                    <a:pt x="11" y="25"/>
                  </a:cubicBezTo>
                  <a:cubicBezTo>
                    <a:pt x="12" y="26"/>
                    <a:pt x="13" y="26"/>
                    <a:pt x="14" y="25"/>
                  </a:cubicBezTo>
                  <a:cubicBezTo>
                    <a:pt x="14" y="25"/>
                    <a:pt x="14" y="23"/>
                    <a:pt x="14" y="23"/>
                  </a:cubicBezTo>
                  <a:cubicBezTo>
                    <a:pt x="5" y="13"/>
                    <a:pt x="5" y="13"/>
                    <a:pt x="5" y="13"/>
                  </a:cubicBezTo>
                  <a:cubicBezTo>
                    <a:pt x="14" y="4"/>
                    <a:pt x="14" y="4"/>
                    <a:pt x="14" y="4"/>
                  </a:cubicBezTo>
                  <a:cubicBezTo>
                    <a:pt x="15" y="3"/>
                    <a:pt x="15" y="2"/>
                    <a:pt x="14" y="1"/>
                  </a:cubicBezTo>
                  <a:cubicBezTo>
                    <a:pt x="13" y="0"/>
                    <a:pt x="12" y="0"/>
                    <a:pt x="11" y="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1" name="îṡľîḑé"/>
            <p:cNvSpPr/>
            <p:nvPr/>
          </p:nvSpPr>
          <p:spPr bwMode="auto">
            <a:xfrm>
              <a:off x="7124701" y="2039938"/>
              <a:ext cx="87313" cy="158750"/>
            </a:xfrm>
            <a:custGeom>
              <a:avLst/>
              <a:gdLst>
                <a:gd name="T0" fmla="*/ 26 w 29"/>
                <a:gd name="T1" fmla="*/ 1 h 53"/>
                <a:gd name="T2" fmla="*/ 1 w 29"/>
                <a:gd name="T3" fmla="*/ 26 h 53"/>
                <a:gd name="T4" fmla="*/ 1 w 29"/>
                <a:gd name="T5" fmla="*/ 28 h 53"/>
                <a:gd name="T6" fmla="*/ 25 w 29"/>
                <a:gd name="T7" fmla="*/ 52 h 53"/>
                <a:gd name="T8" fmla="*/ 28 w 29"/>
                <a:gd name="T9" fmla="*/ 52 h 53"/>
                <a:gd name="T10" fmla="*/ 28 w 29"/>
                <a:gd name="T11" fmla="*/ 49 h 53"/>
                <a:gd name="T12" fmla="*/ 5 w 29"/>
                <a:gd name="T13" fmla="*/ 27 h 53"/>
                <a:gd name="T14" fmla="*/ 29 w 29"/>
                <a:gd name="T15" fmla="*/ 4 h 53"/>
                <a:gd name="T16" fmla="*/ 29 w 29"/>
                <a:gd name="T17" fmla="*/ 1 h 53"/>
                <a:gd name="T18" fmla="*/ 26 w 29"/>
                <a:gd name="T19"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3">
                  <a:moveTo>
                    <a:pt x="26" y="1"/>
                  </a:moveTo>
                  <a:cubicBezTo>
                    <a:pt x="1" y="26"/>
                    <a:pt x="1" y="26"/>
                    <a:pt x="1" y="26"/>
                  </a:cubicBezTo>
                  <a:cubicBezTo>
                    <a:pt x="0" y="26"/>
                    <a:pt x="0" y="28"/>
                    <a:pt x="1" y="28"/>
                  </a:cubicBezTo>
                  <a:cubicBezTo>
                    <a:pt x="25" y="52"/>
                    <a:pt x="25" y="52"/>
                    <a:pt x="25" y="52"/>
                  </a:cubicBezTo>
                  <a:cubicBezTo>
                    <a:pt x="26" y="53"/>
                    <a:pt x="27" y="53"/>
                    <a:pt x="28" y="52"/>
                  </a:cubicBezTo>
                  <a:cubicBezTo>
                    <a:pt x="28" y="51"/>
                    <a:pt x="28" y="50"/>
                    <a:pt x="28" y="49"/>
                  </a:cubicBezTo>
                  <a:cubicBezTo>
                    <a:pt x="5" y="27"/>
                    <a:pt x="5" y="27"/>
                    <a:pt x="5" y="27"/>
                  </a:cubicBezTo>
                  <a:cubicBezTo>
                    <a:pt x="29" y="4"/>
                    <a:pt x="29" y="4"/>
                    <a:pt x="29" y="4"/>
                  </a:cubicBezTo>
                  <a:cubicBezTo>
                    <a:pt x="29" y="3"/>
                    <a:pt x="29" y="2"/>
                    <a:pt x="29" y="1"/>
                  </a:cubicBezTo>
                  <a:cubicBezTo>
                    <a:pt x="28" y="0"/>
                    <a:pt x="27" y="0"/>
                    <a:pt x="26" y="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2" name="iŝļïḓe"/>
            <p:cNvSpPr/>
            <p:nvPr/>
          </p:nvSpPr>
          <p:spPr bwMode="auto">
            <a:xfrm>
              <a:off x="7200901" y="2039938"/>
              <a:ext cx="87313" cy="158750"/>
            </a:xfrm>
            <a:custGeom>
              <a:avLst/>
              <a:gdLst>
                <a:gd name="T0" fmla="*/ 26 w 29"/>
                <a:gd name="T1" fmla="*/ 1 h 53"/>
                <a:gd name="T2" fmla="*/ 1 w 29"/>
                <a:gd name="T3" fmla="*/ 26 h 53"/>
                <a:gd name="T4" fmla="*/ 1 w 29"/>
                <a:gd name="T5" fmla="*/ 28 h 53"/>
                <a:gd name="T6" fmla="*/ 25 w 29"/>
                <a:gd name="T7" fmla="*/ 52 h 53"/>
                <a:gd name="T8" fmla="*/ 27 w 29"/>
                <a:gd name="T9" fmla="*/ 52 h 53"/>
                <a:gd name="T10" fmla="*/ 27 w 29"/>
                <a:gd name="T11" fmla="*/ 49 h 53"/>
                <a:gd name="T12" fmla="*/ 5 w 29"/>
                <a:gd name="T13" fmla="*/ 27 h 53"/>
                <a:gd name="T14" fmla="*/ 28 w 29"/>
                <a:gd name="T15" fmla="*/ 4 h 53"/>
                <a:gd name="T16" fmla="*/ 28 w 29"/>
                <a:gd name="T17" fmla="*/ 1 h 53"/>
                <a:gd name="T18" fmla="*/ 26 w 29"/>
                <a:gd name="T19" fmla="*/ 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53">
                  <a:moveTo>
                    <a:pt x="26" y="1"/>
                  </a:moveTo>
                  <a:cubicBezTo>
                    <a:pt x="1" y="26"/>
                    <a:pt x="1" y="26"/>
                    <a:pt x="1" y="26"/>
                  </a:cubicBezTo>
                  <a:cubicBezTo>
                    <a:pt x="0" y="26"/>
                    <a:pt x="0" y="28"/>
                    <a:pt x="1" y="28"/>
                  </a:cubicBezTo>
                  <a:cubicBezTo>
                    <a:pt x="25" y="52"/>
                    <a:pt x="25" y="52"/>
                    <a:pt x="25" y="52"/>
                  </a:cubicBezTo>
                  <a:cubicBezTo>
                    <a:pt x="25" y="53"/>
                    <a:pt x="27" y="53"/>
                    <a:pt x="27" y="52"/>
                  </a:cubicBezTo>
                  <a:cubicBezTo>
                    <a:pt x="28" y="51"/>
                    <a:pt x="28" y="50"/>
                    <a:pt x="27" y="49"/>
                  </a:cubicBezTo>
                  <a:cubicBezTo>
                    <a:pt x="5" y="27"/>
                    <a:pt x="5" y="27"/>
                    <a:pt x="5" y="27"/>
                  </a:cubicBezTo>
                  <a:cubicBezTo>
                    <a:pt x="28" y="4"/>
                    <a:pt x="28" y="4"/>
                    <a:pt x="28" y="4"/>
                  </a:cubicBezTo>
                  <a:cubicBezTo>
                    <a:pt x="29" y="3"/>
                    <a:pt x="29" y="2"/>
                    <a:pt x="28" y="1"/>
                  </a:cubicBezTo>
                  <a:cubicBezTo>
                    <a:pt x="28" y="0"/>
                    <a:pt x="26" y="0"/>
                    <a:pt x="26" y="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3" name="íSlïḍé"/>
            <p:cNvSpPr/>
            <p:nvPr/>
          </p:nvSpPr>
          <p:spPr bwMode="auto">
            <a:xfrm>
              <a:off x="7007226" y="2830513"/>
              <a:ext cx="720725" cy="11113"/>
            </a:xfrm>
            <a:custGeom>
              <a:avLst/>
              <a:gdLst>
                <a:gd name="T0" fmla="*/ 2 w 239"/>
                <a:gd name="T1" fmla="*/ 4 h 4"/>
                <a:gd name="T2" fmla="*/ 237 w 239"/>
                <a:gd name="T3" fmla="*/ 4 h 4"/>
                <a:gd name="T4" fmla="*/ 239 w 239"/>
                <a:gd name="T5" fmla="*/ 2 h 4"/>
                <a:gd name="T6" fmla="*/ 237 w 239"/>
                <a:gd name="T7" fmla="*/ 0 h 4"/>
                <a:gd name="T8" fmla="*/ 2 w 239"/>
                <a:gd name="T9" fmla="*/ 0 h 4"/>
                <a:gd name="T10" fmla="*/ 0 w 239"/>
                <a:gd name="T11" fmla="*/ 2 h 4"/>
                <a:gd name="T12" fmla="*/ 2 w 23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39" h="4">
                  <a:moveTo>
                    <a:pt x="2" y="4"/>
                  </a:moveTo>
                  <a:cubicBezTo>
                    <a:pt x="237" y="4"/>
                    <a:pt x="237" y="4"/>
                    <a:pt x="237" y="4"/>
                  </a:cubicBezTo>
                  <a:cubicBezTo>
                    <a:pt x="238" y="4"/>
                    <a:pt x="239" y="4"/>
                    <a:pt x="239" y="2"/>
                  </a:cubicBezTo>
                  <a:cubicBezTo>
                    <a:pt x="239" y="1"/>
                    <a:pt x="238" y="0"/>
                    <a:pt x="237" y="0"/>
                  </a:cubicBezTo>
                  <a:cubicBezTo>
                    <a:pt x="2" y="0"/>
                    <a:pt x="2" y="0"/>
                    <a:pt x="2" y="0"/>
                  </a:cubicBezTo>
                  <a:cubicBezTo>
                    <a:pt x="1" y="0"/>
                    <a:pt x="0" y="1"/>
                    <a:pt x="0" y="2"/>
                  </a:cubicBezTo>
                  <a:cubicBezTo>
                    <a:pt x="0" y="4"/>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4" name="ïslïḋê"/>
            <p:cNvSpPr/>
            <p:nvPr/>
          </p:nvSpPr>
          <p:spPr bwMode="auto">
            <a:xfrm>
              <a:off x="7007226" y="2863850"/>
              <a:ext cx="439738" cy="11113"/>
            </a:xfrm>
            <a:custGeom>
              <a:avLst/>
              <a:gdLst>
                <a:gd name="T0" fmla="*/ 2 w 146"/>
                <a:gd name="T1" fmla="*/ 4 h 4"/>
                <a:gd name="T2" fmla="*/ 144 w 146"/>
                <a:gd name="T3" fmla="*/ 4 h 4"/>
                <a:gd name="T4" fmla="*/ 146 w 146"/>
                <a:gd name="T5" fmla="*/ 2 h 4"/>
                <a:gd name="T6" fmla="*/ 144 w 146"/>
                <a:gd name="T7" fmla="*/ 0 h 4"/>
                <a:gd name="T8" fmla="*/ 2 w 146"/>
                <a:gd name="T9" fmla="*/ 0 h 4"/>
                <a:gd name="T10" fmla="*/ 0 w 146"/>
                <a:gd name="T11" fmla="*/ 2 h 4"/>
                <a:gd name="T12" fmla="*/ 2 w 1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6" h="4">
                  <a:moveTo>
                    <a:pt x="2" y="4"/>
                  </a:moveTo>
                  <a:cubicBezTo>
                    <a:pt x="144" y="4"/>
                    <a:pt x="144" y="4"/>
                    <a:pt x="144" y="4"/>
                  </a:cubicBezTo>
                  <a:cubicBezTo>
                    <a:pt x="145" y="4"/>
                    <a:pt x="146" y="3"/>
                    <a:pt x="146" y="2"/>
                  </a:cubicBezTo>
                  <a:cubicBezTo>
                    <a:pt x="146" y="1"/>
                    <a:pt x="145" y="0"/>
                    <a:pt x="144" y="0"/>
                  </a:cubicBezTo>
                  <a:cubicBezTo>
                    <a:pt x="2" y="0"/>
                    <a:pt x="2" y="0"/>
                    <a:pt x="2" y="0"/>
                  </a:cubicBezTo>
                  <a:cubicBezTo>
                    <a:pt x="1" y="0"/>
                    <a:pt x="0" y="1"/>
                    <a:pt x="0" y="2"/>
                  </a:cubicBezTo>
                  <a:cubicBezTo>
                    <a:pt x="0" y="3"/>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5" name="isľiḑé"/>
            <p:cNvSpPr/>
            <p:nvPr/>
          </p:nvSpPr>
          <p:spPr bwMode="auto">
            <a:xfrm>
              <a:off x="7007226" y="2908300"/>
              <a:ext cx="439738" cy="12700"/>
            </a:xfrm>
            <a:custGeom>
              <a:avLst/>
              <a:gdLst>
                <a:gd name="T0" fmla="*/ 2 w 146"/>
                <a:gd name="T1" fmla="*/ 4 h 4"/>
                <a:gd name="T2" fmla="*/ 144 w 146"/>
                <a:gd name="T3" fmla="*/ 4 h 4"/>
                <a:gd name="T4" fmla="*/ 146 w 146"/>
                <a:gd name="T5" fmla="*/ 2 h 4"/>
                <a:gd name="T6" fmla="*/ 144 w 146"/>
                <a:gd name="T7" fmla="*/ 0 h 4"/>
                <a:gd name="T8" fmla="*/ 2 w 146"/>
                <a:gd name="T9" fmla="*/ 0 h 4"/>
                <a:gd name="T10" fmla="*/ 0 w 146"/>
                <a:gd name="T11" fmla="*/ 2 h 4"/>
                <a:gd name="T12" fmla="*/ 2 w 1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6" h="4">
                  <a:moveTo>
                    <a:pt x="2" y="4"/>
                  </a:moveTo>
                  <a:cubicBezTo>
                    <a:pt x="144" y="4"/>
                    <a:pt x="144" y="4"/>
                    <a:pt x="144" y="4"/>
                  </a:cubicBezTo>
                  <a:cubicBezTo>
                    <a:pt x="145" y="4"/>
                    <a:pt x="146" y="4"/>
                    <a:pt x="146" y="2"/>
                  </a:cubicBezTo>
                  <a:cubicBezTo>
                    <a:pt x="146" y="1"/>
                    <a:pt x="145" y="0"/>
                    <a:pt x="144" y="0"/>
                  </a:cubicBezTo>
                  <a:cubicBezTo>
                    <a:pt x="2" y="0"/>
                    <a:pt x="2" y="0"/>
                    <a:pt x="2" y="0"/>
                  </a:cubicBezTo>
                  <a:cubicBezTo>
                    <a:pt x="1" y="0"/>
                    <a:pt x="0" y="1"/>
                    <a:pt x="0" y="2"/>
                  </a:cubicBezTo>
                  <a:cubicBezTo>
                    <a:pt x="0" y="4"/>
                    <a:pt x="1"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6" name="ísḷîḋê"/>
            <p:cNvSpPr/>
            <p:nvPr/>
          </p:nvSpPr>
          <p:spPr bwMode="auto">
            <a:xfrm>
              <a:off x="7326313" y="1927225"/>
              <a:ext cx="307975" cy="307975"/>
            </a:xfrm>
            <a:custGeom>
              <a:avLst/>
              <a:gdLst>
                <a:gd name="T0" fmla="*/ 2 w 102"/>
                <a:gd name="T1" fmla="*/ 51 h 102"/>
                <a:gd name="T2" fmla="*/ 0 w 102"/>
                <a:gd name="T3" fmla="*/ 51 h 102"/>
                <a:gd name="T4" fmla="*/ 51 w 102"/>
                <a:gd name="T5" fmla="*/ 102 h 102"/>
                <a:gd name="T6" fmla="*/ 102 w 102"/>
                <a:gd name="T7" fmla="*/ 51 h 102"/>
                <a:gd name="T8" fmla="*/ 51 w 102"/>
                <a:gd name="T9" fmla="*/ 0 h 102"/>
                <a:gd name="T10" fmla="*/ 0 w 102"/>
                <a:gd name="T11" fmla="*/ 51 h 102"/>
                <a:gd name="T12" fmla="*/ 2 w 102"/>
                <a:gd name="T13" fmla="*/ 51 h 102"/>
                <a:gd name="T14" fmla="*/ 4 w 102"/>
                <a:gd name="T15" fmla="*/ 51 h 102"/>
                <a:gd name="T16" fmla="*/ 18 w 102"/>
                <a:gd name="T17" fmla="*/ 18 h 102"/>
                <a:gd name="T18" fmla="*/ 51 w 102"/>
                <a:gd name="T19" fmla="*/ 4 h 102"/>
                <a:gd name="T20" fmla="*/ 84 w 102"/>
                <a:gd name="T21" fmla="*/ 18 h 102"/>
                <a:gd name="T22" fmla="*/ 98 w 102"/>
                <a:gd name="T23" fmla="*/ 51 h 102"/>
                <a:gd name="T24" fmla="*/ 84 w 102"/>
                <a:gd name="T25" fmla="*/ 84 h 102"/>
                <a:gd name="T26" fmla="*/ 51 w 102"/>
                <a:gd name="T27" fmla="*/ 98 h 102"/>
                <a:gd name="T28" fmla="*/ 18 w 102"/>
                <a:gd name="T29" fmla="*/ 84 h 102"/>
                <a:gd name="T30" fmla="*/ 4 w 102"/>
                <a:gd name="T31" fmla="*/ 51 h 102"/>
                <a:gd name="T32" fmla="*/ 2 w 102"/>
                <a:gd name="T33"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02">
                  <a:moveTo>
                    <a:pt x="2" y="51"/>
                  </a:moveTo>
                  <a:cubicBezTo>
                    <a:pt x="0" y="51"/>
                    <a:pt x="0" y="51"/>
                    <a:pt x="0" y="51"/>
                  </a:cubicBezTo>
                  <a:cubicBezTo>
                    <a:pt x="0" y="79"/>
                    <a:pt x="23" y="102"/>
                    <a:pt x="51" y="102"/>
                  </a:cubicBezTo>
                  <a:cubicBezTo>
                    <a:pt x="79" y="102"/>
                    <a:pt x="102" y="79"/>
                    <a:pt x="102" y="51"/>
                  </a:cubicBezTo>
                  <a:cubicBezTo>
                    <a:pt x="102" y="23"/>
                    <a:pt x="79" y="0"/>
                    <a:pt x="51" y="0"/>
                  </a:cubicBezTo>
                  <a:cubicBezTo>
                    <a:pt x="23" y="0"/>
                    <a:pt x="0" y="23"/>
                    <a:pt x="0" y="51"/>
                  </a:cubicBezTo>
                  <a:cubicBezTo>
                    <a:pt x="2" y="51"/>
                    <a:pt x="2" y="51"/>
                    <a:pt x="2" y="51"/>
                  </a:cubicBezTo>
                  <a:cubicBezTo>
                    <a:pt x="4" y="51"/>
                    <a:pt x="4" y="51"/>
                    <a:pt x="4" y="51"/>
                  </a:cubicBezTo>
                  <a:cubicBezTo>
                    <a:pt x="4" y="38"/>
                    <a:pt x="9" y="26"/>
                    <a:pt x="18" y="18"/>
                  </a:cubicBezTo>
                  <a:cubicBezTo>
                    <a:pt x="27" y="9"/>
                    <a:pt x="38" y="4"/>
                    <a:pt x="51" y="4"/>
                  </a:cubicBezTo>
                  <a:cubicBezTo>
                    <a:pt x="64" y="4"/>
                    <a:pt x="76" y="9"/>
                    <a:pt x="84" y="18"/>
                  </a:cubicBezTo>
                  <a:cubicBezTo>
                    <a:pt x="93" y="26"/>
                    <a:pt x="98" y="38"/>
                    <a:pt x="98" y="51"/>
                  </a:cubicBezTo>
                  <a:cubicBezTo>
                    <a:pt x="98" y="64"/>
                    <a:pt x="93" y="76"/>
                    <a:pt x="84" y="84"/>
                  </a:cubicBezTo>
                  <a:cubicBezTo>
                    <a:pt x="76" y="93"/>
                    <a:pt x="64" y="98"/>
                    <a:pt x="51" y="98"/>
                  </a:cubicBezTo>
                  <a:cubicBezTo>
                    <a:pt x="38" y="98"/>
                    <a:pt x="27" y="93"/>
                    <a:pt x="18" y="84"/>
                  </a:cubicBezTo>
                  <a:cubicBezTo>
                    <a:pt x="9" y="76"/>
                    <a:pt x="4" y="64"/>
                    <a:pt x="4" y="51"/>
                  </a:cubicBezTo>
                  <a:lnTo>
                    <a:pt x="2" y="51"/>
                  </a:ln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7" name="í$ľiďe"/>
            <p:cNvSpPr/>
            <p:nvPr/>
          </p:nvSpPr>
          <p:spPr bwMode="auto">
            <a:xfrm>
              <a:off x="7416801" y="2114550"/>
              <a:ext cx="130175" cy="69850"/>
            </a:xfrm>
            <a:custGeom>
              <a:avLst/>
              <a:gdLst>
                <a:gd name="T0" fmla="*/ 2 w 43"/>
                <a:gd name="T1" fmla="*/ 2 h 23"/>
                <a:gd name="T2" fmla="*/ 0 w 43"/>
                <a:gd name="T3" fmla="*/ 2 h 23"/>
                <a:gd name="T4" fmla="*/ 21 w 43"/>
                <a:gd name="T5" fmla="*/ 23 h 23"/>
                <a:gd name="T6" fmla="*/ 43 w 43"/>
                <a:gd name="T7" fmla="*/ 2 h 23"/>
                <a:gd name="T8" fmla="*/ 42 w 43"/>
                <a:gd name="T9" fmla="*/ 0 h 23"/>
                <a:gd name="T10" fmla="*/ 41 w 43"/>
                <a:gd name="T11" fmla="*/ 0 h 23"/>
                <a:gd name="T12" fmla="*/ 2 w 43"/>
                <a:gd name="T13" fmla="*/ 0 h 23"/>
                <a:gd name="T14" fmla="*/ 0 w 43"/>
                <a:gd name="T15" fmla="*/ 0 h 23"/>
                <a:gd name="T16" fmla="*/ 0 w 43"/>
                <a:gd name="T17" fmla="*/ 2 h 23"/>
                <a:gd name="T18" fmla="*/ 2 w 43"/>
                <a:gd name="T19" fmla="*/ 2 h 23"/>
                <a:gd name="T20" fmla="*/ 2 w 43"/>
                <a:gd name="T21" fmla="*/ 4 h 23"/>
                <a:gd name="T22" fmla="*/ 41 w 43"/>
                <a:gd name="T23" fmla="*/ 4 h 23"/>
                <a:gd name="T24" fmla="*/ 41 w 43"/>
                <a:gd name="T25" fmla="*/ 2 h 23"/>
                <a:gd name="T26" fmla="*/ 39 w 43"/>
                <a:gd name="T27" fmla="*/ 2 h 23"/>
                <a:gd name="T28" fmla="*/ 34 w 43"/>
                <a:gd name="T29" fmla="*/ 14 h 23"/>
                <a:gd name="T30" fmla="*/ 21 w 43"/>
                <a:gd name="T31" fmla="*/ 19 h 23"/>
                <a:gd name="T32" fmla="*/ 9 w 43"/>
                <a:gd name="T33" fmla="*/ 14 h 23"/>
                <a:gd name="T34" fmla="*/ 4 w 43"/>
                <a:gd name="T35" fmla="*/ 2 h 23"/>
                <a:gd name="T36" fmla="*/ 2 w 43"/>
                <a:gd name="T37" fmla="*/ 2 h 23"/>
                <a:gd name="T38" fmla="*/ 2 w 43"/>
                <a:gd name="T39" fmla="*/ 4 h 23"/>
                <a:gd name="T40" fmla="*/ 2 w 43"/>
                <a:gd name="T41"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 h="23">
                  <a:moveTo>
                    <a:pt x="2" y="2"/>
                  </a:moveTo>
                  <a:cubicBezTo>
                    <a:pt x="0" y="2"/>
                    <a:pt x="0" y="2"/>
                    <a:pt x="0" y="2"/>
                  </a:cubicBezTo>
                  <a:cubicBezTo>
                    <a:pt x="0" y="13"/>
                    <a:pt x="9" y="23"/>
                    <a:pt x="21" y="23"/>
                  </a:cubicBezTo>
                  <a:cubicBezTo>
                    <a:pt x="33" y="23"/>
                    <a:pt x="43" y="13"/>
                    <a:pt x="43" y="2"/>
                  </a:cubicBezTo>
                  <a:cubicBezTo>
                    <a:pt x="43" y="1"/>
                    <a:pt x="43" y="0"/>
                    <a:pt x="42" y="0"/>
                  </a:cubicBezTo>
                  <a:cubicBezTo>
                    <a:pt x="42" y="0"/>
                    <a:pt x="41" y="0"/>
                    <a:pt x="41" y="0"/>
                  </a:cubicBezTo>
                  <a:cubicBezTo>
                    <a:pt x="2" y="0"/>
                    <a:pt x="2" y="0"/>
                    <a:pt x="2" y="0"/>
                  </a:cubicBezTo>
                  <a:cubicBezTo>
                    <a:pt x="1" y="0"/>
                    <a:pt x="1" y="0"/>
                    <a:pt x="0" y="0"/>
                  </a:cubicBezTo>
                  <a:cubicBezTo>
                    <a:pt x="0" y="0"/>
                    <a:pt x="0" y="1"/>
                    <a:pt x="0" y="2"/>
                  </a:cubicBezTo>
                  <a:cubicBezTo>
                    <a:pt x="2" y="2"/>
                    <a:pt x="2" y="2"/>
                    <a:pt x="2" y="2"/>
                  </a:cubicBezTo>
                  <a:cubicBezTo>
                    <a:pt x="2" y="4"/>
                    <a:pt x="2" y="4"/>
                    <a:pt x="2" y="4"/>
                  </a:cubicBezTo>
                  <a:cubicBezTo>
                    <a:pt x="41" y="4"/>
                    <a:pt x="41" y="4"/>
                    <a:pt x="41" y="4"/>
                  </a:cubicBezTo>
                  <a:cubicBezTo>
                    <a:pt x="41" y="2"/>
                    <a:pt x="41" y="2"/>
                    <a:pt x="41" y="2"/>
                  </a:cubicBezTo>
                  <a:cubicBezTo>
                    <a:pt x="39" y="2"/>
                    <a:pt x="39" y="2"/>
                    <a:pt x="39" y="2"/>
                  </a:cubicBezTo>
                  <a:cubicBezTo>
                    <a:pt x="39" y="6"/>
                    <a:pt x="37" y="11"/>
                    <a:pt x="34" y="14"/>
                  </a:cubicBezTo>
                  <a:cubicBezTo>
                    <a:pt x="31" y="17"/>
                    <a:pt x="26" y="19"/>
                    <a:pt x="21" y="19"/>
                  </a:cubicBezTo>
                  <a:cubicBezTo>
                    <a:pt x="16" y="19"/>
                    <a:pt x="12" y="17"/>
                    <a:pt x="9" y="14"/>
                  </a:cubicBezTo>
                  <a:cubicBezTo>
                    <a:pt x="6" y="11"/>
                    <a:pt x="4" y="6"/>
                    <a:pt x="4" y="2"/>
                  </a:cubicBezTo>
                  <a:cubicBezTo>
                    <a:pt x="2" y="2"/>
                    <a:pt x="2" y="2"/>
                    <a:pt x="2" y="2"/>
                  </a:cubicBezTo>
                  <a:cubicBezTo>
                    <a:pt x="2" y="4"/>
                    <a:pt x="2" y="4"/>
                    <a:pt x="2" y="4"/>
                  </a:cubicBezTo>
                  <a:lnTo>
                    <a:pt x="2" y="2"/>
                  </a:ln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8" name="í$ľîḍè"/>
            <p:cNvSpPr/>
            <p:nvPr/>
          </p:nvSpPr>
          <p:spPr bwMode="auto">
            <a:xfrm>
              <a:off x="7386638" y="2024063"/>
              <a:ext cx="69850" cy="39688"/>
            </a:xfrm>
            <a:custGeom>
              <a:avLst/>
              <a:gdLst>
                <a:gd name="T0" fmla="*/ 4 w 23"/>
                <a:gd name="T1" fmla="*/ 11 h 13"/>
                <a:gd name="T2" fmla="*/ 12 w 23"/>
                <a:gd name="T3" fmla="*/ 4 h 13"/>
                <a:gd name="T4" fmla="*/ 19 w 23"/>
                <a:gd name="T5" fmla="*/ 11 h 13"/>
                <a:gd name="T6" fmla="*/ 21 w 23"/>
                <a:gd name="T7" fmla="*/ 13 h 13"/>
                <a:gd name="T8" fmla="*/ 23 w 23"/>
                <a:gd name="T9" fmla="*/ 11 h 13"/>
                <a:gd name="T10" fmla="*/ 12 w 23"/>
                <a:gd name="T11" fmla="*/ 0 h 13"/>
                <a:gd name="T12" fmla="*/ 0 w 23"/>
                <a:gd name="T13" fmla="*/ 11 h 13"/>
                <a:gd name="T14" fmla="*/ 2 w 23"/>
                <a:gd name="T15" fmla="*/ 13 h 13"/>
                <a:gd name="T16" fmla="*/ 4 w 23"/>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4" y="11"/>
                  </a:moveTo>
                  <a:cubicBezTo>
                    <a:pt x="4" y="7"/>
                    <a:pt x="7" y="4"/>
                    <a:pt x="12" y="4"/>
                  </a:cubicBezTo>
                  <a:cubicBezTo>
                    <a:pt x="16" y="4"/>
                    <a:pt x="19" y="7"/>
                    <a:pt x="19" y="11"/>
                  </a:cubicBezTo>
                  <a:cubicBezTo>
                    <a:pt x="19" y="12"/>
                    <a:pt x="20" y="13"/>
                    <a:pt x="21" y="13"/>
                  </a:cubicBezTo>
                  <a:cubicBezTo>
                    <a:pt x="22" y="13"/>
                    <a:pt x="23" y="12"/>
                    <a:pt x="23" y="11"/>
                  </a:cubicBezTo>
                  <a:cubicBezTo>
                    <a:pt x="23" y="5"/>
                    <a:pt x="18" y="0"/>
                    <a:pt x="12" y="0"/>
                  </a:cubicBezTo>
                  <a:cubicBezTo>
                    <a:pt x="5" y="0"/>
                    <a:pt x="0" y="5"/>
                    <a:pt x="0" y="11"/>
                  </a:cubicBezTo>
                  <a:cubicBezTo>
                    <a:pt x="0" y="12"/>
                    <a:pt x="1" y="13"/>
                    <a:pt x="2" y="13"/>
                  </a:cubicBezTo>
                  <a:cubicBezTo>
                    <a:pt x="3" y="13"/>
                    <a:pt x="4" y="12"/>
                    <a:pt x="4" y="1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69" name="iṣlïḑé"/>
            <p:cNvSpPr/>
            <p:nvPr/>
          </p:nvSpPr>
          <p:spPr bwMode="auto">
            <a:xfrm>
              <a:off x="7504113" y="2024063"/>
              <a:ext cx="69850" cy="39688"/>
            </a:xfrm>
            <a:custGeom>
              <a:avLst/>
              <a:gdLst>
                <a:gd name="T0" fmla="*/ 4 w 23"/>
                <a:gd name="T1" fmla="*/ 11 h 13"/>
                <a:gd name="T2" fmla="*/ 12 w 23"/>
                <a:gd name="T3" fmla="*/ 4 h 13"/>
                <a:gd name="T4" fmla="*/ 19 w 23"/>
                <a:gd name="T5" fmla="*/ 11 h 13"/>
                <a:gd name="T6" fmla="*/ 21 w 23"/>
                <a:gd name="T7" fmla="*/ 13 h 13"/>
                <a:gd name="T8" fmla="*/ 23 w 23"/>
                <a:gd name="T9" fmla="*/ 11 h 13"/>
                <a:gd name="T10" fmla="*/ 12 w 23"/>
                <a:gd name="T11" fmla="*/ 0 h 13"/>
                <a:gd name="T12" fmla="*/ 0 w 23"/>
                <a:gd name="T13" fmla="*/ 11 h 13"/>
                <a:gd name="T14" fmla="*/ 2 w 23"/>
                <a:gd name="T15" fmla="*/ 13 h 13"/>
                <a:gd name="T16" fmla="*/ 4 w 23"/>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13">
                  <a:moveTo>
                    <a:pt x="4" y="11"/>
                  </a:moveTo>
                  <a:cubicBezTo>
                    <a:pt x="4" y="7"/>
                    <a:pt x="8" y="4"/>
                    <a:pt x="12" y="4"/>
                  </a:cubicBezTo>
                  <a:cubicBezTo>
                    <a:pt x="16" y="4"/>
                    <a:pt x="19" y="7"/>
                    <a:pt x="19" y="11"/>
                  </a:cubicBezTo>
                  <a:cubicBezTo>
                    <a:pt x="19" y="12"/>
                    <a:pt x="20" y="13"/>
                    <a:pt x="21" y="13"/>
                  </a:cubicBezTo>
                  <a:cubicBezTo>
                    <a:pt x="22" y="13"/>
                    <a:pt x="23" y="12"/>
                    <a:pt x="23" y="11"/>
                  </a:cubicBezTo>
                  <a:cubicBezTo>
                    <a:pt x="23" y="5"/>
                    <a:pt x="18" y="0"/>
                    <a:pt x="12" y="0"/>
                  </a:cubicBezTo>
                  <a:cubicBezTo>
                    <a:pt x="5" y="0"/>
                    <a:pt x="0" y="5"/>
                    <a:pt x="0" y="11"/>
                  </a:cubicBezTo>
                  <a:cubicBezTo>
                    <a:pt x="0" y="12"/>
                    <a:pt x="1" y="13"/>
                    <a:pt x="2" y="13"/>
                  </a:cubicBezTo>
                  <a:cubicBezTo>
                    <a:pt x="3" y="13"/>
                    <a:pt x="4" y="12"/>
                    <a:pt x="4" y="11"/>
                  </a:cubicBezTo>
                  <a:close/>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0" name="ïṣlîḑè"/>
            <p:cNvSpPr/>
            <p:nvPr/>
          </p:nvSpPr>
          <p:spPr bwMode="auto">
            <a:xfrm>
              <a:off x="7600951" y="2219325"/>
              <a:ext cx="133350" cy="12700"/>
            </a:xfrm>
            <a:custGeom>
              <a:avLst/>
              <a:gdLst>
                <a:gd name="T0" fmla="*/ 2 w 44"/>
                <a:gd name="T1" fmla="*/ 4 h 4"/>
                <a:gd name="T2" fmla="*/ 42 w 44"/>
                <a:gd name="T3" fmla="*/ 4 h 4"/>
                <a:gd name="T4" fmla="*/ 44 w 44"/>
                <a:gd name="T5" fmla="*/ 2 h 4"/>
                <a:gd name="T6" fmla="*/ 42 w 44"/>
                <a:gd name="T7" fmla="*/ 0 h 4"/>
                <a:gd name="T8" fmla="*/ 2 w 44"/>
                <a:gd name="T9" fmla="*/ 0 h 4"/>
                <a:gd name="T10" fmla="*/ 0 w 44"/>
                <a:gd name="T11" fmla="*/ 2 h 4"/>
                <a:gd name="T12" fmla="*/ 2 w 4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4" h="4">
                  <a:moveTo>
                    <a:pt x="2" y="4"/>
                  </a:moveTo>
                  <a:cubicBezTo>
                    <a:pt x="42" y="4"/>
                    <a:pt x="42" y="4"/>
                    <a:pt x="42" y="4"/>
                  </a:cubicBezTo>
                  <a:cubicBezTo>
                    <a:pt x="43" y="4"/>
                    <a:pt x="44" y="3"/>
                    <a:pt x="44" y="2"/>
                  </a:cubicBezTo>
                  <a:cubicBezTo>
                    <a:pt x="44" y="0"/>
                    <a:pt x="43" y="0"/>
                    <a:pt x="42" y="0"/>
                  </a:cubicBezTo>
                  <a:cubicBezTo>
                    <a:pt x="2" y="0"/>
                    <a:pt x="2" y="0"/>
                    <a:pt x="2" y="0"/>
                  </a:cubicBezTo>
                  <a:cubicBezTo>
                    <a:pt x="0" y="0"/>
                    <a:pt x="0" y="0"/>
                    <a:pt x="0" y="2"/>
                  </a:cubicBezTo>
                  <a:cubicBezTo>
                    <a:pt x="0" y="3"/>
                    <a:pt x="0" y="4"/>
                    <a:pt x="2" y="4"/>
                  </a:cubicBezTo>
                </a:path>
              </a:pathLst>
            </a:custGeom>
            <a:solidFill>
              <a:srgbClr val="34FBE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1" name="iSlïḋé"/>
            <p:cNvSpPr/>
            <p:nvPr/>
          </p:nvSpPr>
          <p:spPr bwMode="auto">
            <a:xfrm>
              <a:off x="7805738" y="3214688"/>
              <a:ext cx="147638" cy="144463"/>
            </a:xfrm>
            <a:custGeom>
              <a:avLst/>
              <a:gdLst>
                <a:gd name="T0" fmla="*/ 25 w 49"/>
                <a:gd name="T1" fmla="*/ 48 h 48"/>
                <a:gd name="T2" fmla="*/ 0 w 49"/>
                <a:gd name="T3" fmla="*/ 24 h 48"/>
                <a:gd name="T4" fmla="*/ 25 w 49"/>
                <a:gd name="T5" fmla="*/ 0 h 48"/>
                <a:gd name="T6" fmla="*/ 49 w 49"/>
                <a:gd name="T7" fmla="*/ 24 h 48"/>
                <a:gd name="T8" fmla="*/ 25 w 49"/>
                <a:gd name="T9" fmla="*/ 48 h 48"/>
                <a:gd name="T10" fmla="*/ 25 w 49"/>
                <a:gd name="T11" fmla="*/ 4 h 48"/>
                <a:gd name="T12" fmla="*/ 5 w 49"/>
                <a:gd name="T13" fmla="*/ 24 h 48"/>
                <a:gd name="T14" fmla="*/ 25 w 49"/>
                <a:gd name="T15" fmla="*/ 44 h 48"/>
                <a:gd name="T16" fmla="*/ 45 w 49"/>
                <a:gd name="T17" fmla="*/ 24 h 48"/>
                <a:gd name="T18" fmla="*/ 25 w 49"/>
                <a:gd name="T1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8">
                  <a:moveTo>
                    <a:pt x="25" y="48"/>
                  </a:moveTo>
                  <a:cubicBezTo>
                    <a:pt x="11" y="48"/>
                    <a:pt x="0" y="37"/>
                    <a:pt x="0" y="24"/>
                  </a:cubicBezTo>
                  <a:cubicBezTo>
                    <a:pt x="0" y="11"/>
                    <a:pt x="11" y="0"/>
                    <a:pt x="25" y="0"/>
                  </a:cubicBezTo>
                  <a:cubicBezTo>
                    <a:pt x="38" y="0"/>
                    <a:pt x="49" y="11"/>
                    <a:pt x="49" y="24"/>
                  </a:cubicBezTo>
                  <a:cubicBezTo>
                    <a:pt x="49" y="37"/>
                    <a:pt x="38" y="48"/>
                    <a:pt x="25" y="48"/>
                  </a:cubicBezTo>
                  <a:close/>
                  <a:moveTo>
                    <a:pt x="25" y="4"/>
                  </a:moveTo>
                  <a:cubicBezTo>
                    <a:pt x="14" y="4"/>
                    <a:pt x="5" y="13"/>
                    <a:pt x="5" y="24"/>
                  </a:cubicBezTo>
                  <a:cubicBezTo>
                    <a:pt x="5" y="35"/>
                    <a:pt x="14" y="44"/>
                    <a:pt x="25" y="44"/>
                  </a:cubicBezTo>
                  <a:cubicBezTo>
                    <a:pt x="36" y="44"/>
                    <a:pt x="45" y="35"/>
                    <a:pt x="45" y="24"/>
                  </a:cubicBezTo>
                  <a:cubicBezTo>
                    <a:pt x="45" y="13"/>
                    <a:pt x="36" y="4"/>
                    <a:pt x="25" y="4"/>
                  </a:cubicBez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2" name="íšḷíḑe"/>
            <p:cNvSpPr/>
            <p:nvPr/>
          </p:nvSpPr>
          <p:spPr bwMode="auto">
            <a:xfrm>
              <a:off x="4222751" y="2894013"/>
              <a:ext cx="147638" cy="147638"/>
            </a:xfrm>
            <a:custGeom>
              <a:avLst/>
              <a:gdLst>
                <a:gd name="T0" fmla="*/ 25 w 49"/>
                <a:gd name="T1" fmla="*/ 49 h 49"/>
                <a:gd name="T2" fmla="*/ 0 w 49"/>
                <a:gd name="T3" fmla="*/ 24 h 49"/>
                <a:gd name="T4" fmla="*/ 25 w 49"/>
                <a:gd name="T5" fmla="*/ 0 h 49"/>
                <a:gd name="T6" fmla="*/ 49 w 49"/>
                <a:gd name="T7" fmla="*/ 24 h 49"/>
                <a:gd name="T8" fmla="*/ 25 w 49"/>
                <a:gd name="T9" fmla="*/ 49 h 49"/>
                <a:gd name="T10" fmla="*/ 25 w 49"/>
                <a:gd name="T11" fmla="*/ 4 h 49"/>
                <a:gd name="T12" fmla="*/ 5 w 49"/>
                <a:gd name="T13" fmla="*/ 24 h 49"/>
                <a:gd name="T14" fmla="*/ 25 w 49"/>
                <a:gd name="T15" fmla="*/ 44 h 49"/>
                <a:gd name="T16" fmla="*/ 45 w 49"/>
                <a:gd name="T17" fmla="*/ 24 h 49"/>
                <a:gd name="T18" fmla="*/ 25 w 49"/>
                <a:gd name="T19" fmla="*/ 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9">
                  <a:moveTo>
                    <a:pt x="25" y="49"/>
                  </a:moveTo>
                  <a:cubicBezTo>
                    <a:pt x="11" y="49"/>
                    <a:pt x="0" y="38"/>
                    <a:pt x="0" y="24"/>
                  </a:cubicBezTo>
                  <a:cubicBezTo>
                    <a:pt x="0" y="11"/>
                    <a:pt x="11" y="0"/>
                    <a:pt x="25" y="0"/>
                  </a:cubicBezTo>
                  <a:cubicBezTo>
                    <a:pt x="38" y="0"/>
                    <a:pt x="49" y="11"/>
                    <a:pt x="49" y="24"/>
                  </a:cubicBezTo>
                  <a:cubicBezTo>
                    <a:pt x="49" y="38"/>
                    <a:pt x="38" y="49"/>
                    <a:pt x="25" y="49"/>
                  </a:cubicBezTo>
                  <a:close/>
                  <a:moveTo>
                    <a:pt x="25" y="4"/>
                  </a:moveTo>
                  <a:cubicBezTo>
                    <a:pt x="14" y="4"/>
                    <a:pt x="5" y="13"/>
                    <a:pt x="5" y="24"/>
                  </a:cubicBezTo>
                  <a:cubicBezTo>
                    <a:pt x="5" y="35"/>
                    <a:pt x="14" y="44"/>
                    <a:pt x="25" y="44"/>
                  </a:cubicBezTo>
                  <a:cubicBezTo>
                    <a:pt x="36" y="44"/>
                    <a:pt x="45" y="35"/>
                    <a:pt x="45" y="24"/>
                  </a:cubicBezTo>
                  <a:cubicBezTo>
                    <a:pt x="45" y="13"/>
                    <a:pt x="36" y="4"/>
                    <a:pt x="25" y="4"/>
                  </a:cubicBez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3" name="íṣ1iḍe"/>
            <p:cNvSpPr/>
            <p:nvPr/>
          </p:nvSpPr>
          <p:spPr bwMode="auto">
            <a:xfrm>
              <a:off x="5751513" y="1455738"/>
              <a:ext cx="168275" cy="168275"/>
            </a:xfrm>
            <a:custGeom>
              <a:avLst/>
              <a:gdLst>
                <a:gd name="T0" fmla="*/ 94 w 106"/>
                <a:gd name="T1" fmla="*/ 106 h 106"/>
                <a:gd name="T2" fmla="*/ 0 w 106"/>
                <a:gd name="T3" fmla="*/ 11 h 106"/>
                <a:gd name="T4" fmla="*/ 9 w 106"/>
                <a:gd name="T5" fmla="*/ 0 h 106"/>
                <a:gd name="T6" fmla="*/ 106 w 106"/>
                <a:gd name="T7" fmla="*/ 97 h 106"/>
                <a:gd name="T8" fmla="*/ 94 w 106"/>
                <a:gd name="T9" fmla="*/ 106 h 106"/>
              </a:gdLst>
              <a:ahLst/>
              <a:cxnLst>
                <a:cxn ang="0">
                  <a:pos x="T0" y="T1"/>
                </a:cxn>
                <a:cxn ang="0">
                  <a:pos x="T2" y="T3"/>
                </a:cxn>
                <a:cxn ang="0">
                  <a:pos x="T4" y="T5"/>
                </a:cxn>
                <a:cxn ang="0">
                  <a:pos x="T6" y="T7"/>
                </a:cxn>
                <a:cxn ang="0">
                  <a:pos x="T8" y="T9"/>
                </a:cxn>
              </a:cxnLst>
              <a:rect l="0" t="0" r="r" b="b"/>
              <a:pathLst>
                <a:path w="106" h="106">
                  <a:moveTo>
                    <a:pt x="94" y="106"/>
                  </a:moveTo>
                  <a:lnTo>
                    <a:pt x="0" y="11"/>
                  </a:lnTo>
                  <a:lnTo>
                    <a:pt x="9" y="0"/>
                  </a:lnTo>
                  <a:lnTo>
                    <a:pt x="106" y="97"/>
                  </a:lnTo>
                  <a:lnTo>
                    <a:pt x="94" y="106"/>
                  </a:ln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4" name="íṩḷïďê"/>
            <p:cNvSpPr/>
            <p:nvPr/>
          </p:nvSpPr>
          <p:spPr bwMode="auto">
            <a:xfrm>
              <a:off x="5751513" y="1455738"/>
              <a:ext cx="168275" cy="168275"/>
            </a:xfrm>
            <a:custGeom>
              <a:avLst/>
              <a:gdLst>
                <a:gd name="T0" fmla="*/ 9 w 106"/>
                <a:gd name="T1" fmla="*/ 106 h 106"/>
                <a:gd name="T2" fmla="*/ 0 w 106"/>
                <a:gd name="T3" fmla="*/ 97 h 106"/>
                <a:gd name="T4" fmla="*/ 94 w 106"/>
                <a:gd name="T5" fmla="*/ 0 h 106"/>
                <a:gd name="T6" fmla="*/ 106 w 106"/>
                <a:gd name="T7" fmla="*/ 11 h 106"/>
                <a:gd name="T8" fmla="*/ 9 w 106"/>
                <a:gd name="T9" fmla="*/ 106 h 106"/>
              </a:gdLst>
              <a:ahLst/>
              <a:cxnLst>
                <a:cxn ang="0">
                  <a:pos x="T0" y="T1"/>
                </a:cxn>
                <a:cxn ang="0">
                  <a:pos x="T2" y="T3"/>
                </a:cxn>
                <a:cxn ang="0">
                  <a:pos x="T4" y="T5"/>
                </a:cxn>
                <a:cxn ang="0">
                  <a:pos x="T6" y="T7"/>
                </a:cxn>
                <a:cxn ang="0">
                  <a:pos x="T8" y="T9"/>
                </a:cxn>
              </a:cxnLst>
              <a:rect l="0" t="0" r="r" b="b"/>
              <a:pathLst>
                <a:path w="106" h="106">
                  <a:moveTo>
                    <a:pt x="9" y="106"/>
                  </a:moveTo>
                  <a:lnTo>
                    <a:pt x="0" y="97"/>
                  </a:lnTo>
                  <a:lnTo>
                    <a:pt x="94" y="0"/>
                  </a:lnTo>
                  <a:lnTo>
                    <a:pt x="106" y="11"/>
                  </a:lnTo>
                  <a:lnTo>
                    <a:pt x="9" y="106"/>
                  </a:ln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5" name="íṣļiḓé"/>
            <p:cNvSpPr/>
            <p:nvPr/>
          </p:nvSpPr>
          <p:spPr bwMode="auto">
            <a:xfrm>
              <a:off x="4743451" y="4319588"/>
              <a:ext cx="344488" cy="342900"/>
            </a:xfrm>
            <a:custGeom>
              <a:avLst/>
              <a:gdLst>
                <a:gd name="T0" fmla="*/ 109 w 217"/>
                <a:gd name="T1" fmla="*/ 216 h 216"/>
                <a:gd name="T2" fmla="*/ 0 w 217"/>
                <a:gd name="T3" fmla="*/ 108 h 216"/>
                <a:gd name="T4" fmla="*/ 109 w 217"/>
                <a:gd name="T5" fmla="*/ 0 h 216"/>
                <a:gd name="T6" fmla="*/ 217 w 217"/>
                <a:gd name="T7" fmla="*/ 108 h 216"/>
                <a:gd name="T8" fmla="*/ 109 w 217"/>
                <a:gd name="T9" fmla="*/ 216 h 216"/>
                <a:gd name="T10" fmla="*/ 21 w 217"/>
                <a:gd name="T11" fmla="*/ 108 h 216"/>
                <a:gd name="T12" fmla="*/ 109 w 217"/>
                <a:gd name="T13" fmla="*/ 195 h 216"/>
                <a:gd name="T14" fmla="*/ 194 w 217"/>
                <a:gd name="T15" fmla="*/ 108 h 216"/>
                <a:gd name="T16" fmla="*/ 109 w 217"/>
                <a:gd name="T17" fmla="*/ 21 h 216"/>
                <a:gd name="T18" fmla="*/ 21 w 217"/>
                <a:gd name="T19" fmla="*/ 10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 h="216">
                  <a:moveTo>
                    <a:pt x="109" y="216"/>
                  </a:moveTo>
                  <a:lnTo>
                    <a:pt x="0" y="108"/>
                  </a:lnTo>
                  <a:lnTo>
                    <a:pt x="109" y="0"/>
                  </a:lnTo>
                  <a:lnTo>
                    <a:pt x="217" y="108"/>
                  </a:lnTo>
                  <a:lnTo>
                    <a:pt x="109" y="216"/>
                  </a:lnTo>
                  <a:close/>
                  <a:moveTo>
                    <a:pt x="21" y="108"/>
                  </a:moveTo>
                  <a:lnTo>
                    <a:pt x="109" y="195"/>
                  </a:lnTo>
                  <a:lnTo>
                    <a:pt x="194" y="108"/>
                  </a:lnTo>
                  <a:lnTo>
                    <a:pt x="109" y="21"/>
                  </a:lnTo>
                  <a:lnTo>
                    <a:pt x="21" y="108"/>
                  </a:ln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6" name="îṧļidê"/>
            <p:cNvSpPr/>
            <p:nvPr/>
          </p:nvSpPr>
          <p:spPr bwMode="auto">
            <a:xfrm>
              <a:off x="4168776" y="3244850"/>
              <a:ext cx="342900" cy="342900"/>
            </a:xfrm>
            <a:custGeom>
              <a:avLst/>
              <a:gdLst>
                <a:gd name="T0" fmla="*/ 108 w 216"/>
                <a:gd name="T1" fmla="*/ 216 h 216"/>
                <a:gd name="T2" fmla="*/ 0 w 216"/>
                <a:gd name="T3" fmla="*/ 108 h 216"/>
                <a:gd name="T4" fmla="*/ 108 w 216"/>
                <a:gd name="T5" fmla="*/ 0 h 216"/>
                <a:gd name="T6" fmla="*/ 216 w 216"/>
                <a:gd name="T7" fmla="*/ 108 h 216"/>
                <a:gd name="T8" fmla="*/ 108 w 216"/>
                <a:gd name="T9" fmla="*/ 216 h 216"/>
                <a:gd name="T10" fmla="*/ 21 w 216"/>
                <a:gd name="T11" fmla="*/ 108 h 216"/>
                <a:gd name="T12" fmla="*/ 108 w 216"/>
                <a:gd name="T13" fmla="*/ 194 h 216"/>
                <a:gd name="T14" fmla="*/ 193 w 216"/>
                <a:gd name="T15" fmla="*/ 108 h 216"/>
                <a:gd name="T16" fmla="*/ 108 w 216"/>
                <a:gd name="T17" fmla="*/ 21 h 216"/>
                <a:gd name="T18" fmla="*/ 21 w 216"/>
                <a:gd name="T19" fmla="*/ 10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16">
                  <a:moveTo>
                    <a:pt x="108" y="216"/>
                  </a:moveTo>
                  <a:lnTo>
                    <a:pt x="0" y="108"/>
                  </a:lnTo>
                  <a:lnTo>
                    <a:pt x="108" y="0"/>
                  </a:lnTo>
                  <a:lnTo>
                    <a:pt x="216" y="108"/>
                  </a:lnTo>
                  <a:lnTo>
                    <a:pt x="108" y="216"/>
                  </a:lnTo>
                  <a:close/>
                  <a:moveTo>
                    <a:pt x="21" y="108"/>
                  </a:moveTo>
                  <a:lnTo>
                    <a:pt x="108" y="194"/>
                  </a:lnTo>
                  <a:lnTo>
                    <a:pt x="193" y="108"/>
                  </a:lnTo>
                  <a:lnTo>
                    <a:pt x="108" y="21"/>
                  </a:lnTo>
                  <a:lnTo>
                    <a:pt x="21" y="108"/>
                  </a:ln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7" name="ïṥḻïḋé"/>
            <p:cNvSpPr/>
            <p:nvPr/>
          </p:nvSpPr>
          <p:spPr bwMode="auto">
            <a:xfrm>
              <a:off x="7770813" y="3549650"/>
              <a:ext cx="171450" cy="171450"/>
            </a:xfrm>
            <a:custGeom>
              <a:avLst/>
              <a:gdLst>
                <a:gd name="T0" fmla="*/ 53 w 108"/>
                <a:gd name="T1" fmla="*/ 108 h 108"/>
                <a:gd name="T2" fmla="*/ 0 w 108"/>
                <a:gd name="T3" fmla="*/ 55 h 108"/>
                <a:gd name="T4" fmla="*/ 53 w 108"/>
                <a:gd name="T5" fmla="*/ 0 h 108"/>
                <a:gd name="T6" fmla="*/ 108 w 108"/>
                <a:gd name="T7" fmla="*/ 55 h 108"/>
                <a:gd name="T8" fmla="*/ 53 w 108"/>
                <a:gd name="T9" fmla="*/ 108 h 108"/>
                <a:gd name="T10" fmla="*/ 9 w 108"/>
                <a:gd name="T11" fmla="*/ 55 h 108"/>
                <a:gd name="T12" fmla="*/ 53 w 108"/>
                <a:gd name="T13" fmla="*/ 98 h 108"/>
                <a:gd name="T14" fmla="*/ 96 w 108"/>
                <a:gd name="T15" fmla="*/ 55 h 108"/>
                <a:gd name="T16" fmla="*/ 53 w 108"/>
                <a:gd name="T17" fmla="*/ 11 h 108"/>
                <a:gd name="T18" fmla="*/ 9 w 108"/>
                <a:gd name="T19" fmla="*/ 5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3" y="108"/>
                  </a:moveTo>
                  <a:lnTo>
                    <a:pt x="0" y="55"/>
                  </a:lnTo>
                  <a:lnTo>
                    <a:pt x="53" y="0"/>
                  </a:lnTo>
                  <a:lnTo>
                    <a:pt x="108" y="55"/>
                  </a:lnTo>
                  <a:lnTo>
                    <a:pt x="53" y="108"/>
                  </a:lnTo>
                  <a:close/>
                  <a:moveTo>
                    <a:pt x="9" y="55"/>
                  </a:moveTo>
                  <a:lnTo>
                    <a:pt x="53" y="98"/>
                  </a:lnTo>
                  <a:lnTo>
                    <a:pt x="96" y="55"/>
                  </a:lnTo>
                  <a:lnTo>
                    <a:pt x="53" y="11"/>
                  </a:lnTo>
                  <a:lnTo>
                    <a:pt x="9" y="55"/>
                  </a:ln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8" name="îŝ1ïḑe"/>
            <p:cNvSpPr/>
            <p:nvPr/>
          </p:nvSpPr>
          <p:spPr bwMode="auto">
            <a:xfrm>
              <a:off x="8107363" y="2670175"/>
              <a:ext cx="111125" cy="201613"/>
            </a:xfrm>
            <a:custGeom>
              <a:avLst/>
              <a:gdLst>
                <a:gd name="T0" fmla="*/ 63 w 70"/>
                <a:gd name="T1" fmla="*/ 127 h 127"/>
                <a:gd name="T2" fmla="*/ 0 w 70"/>
                <a:gd name="T3" fmla="*/ 63 h 127"/>
                <a:gd name="T4" fmla="*/ 63 w 70"/>
                <a:gd name="T5" fmla="*/ 0 h 127"/>
                <a:gd name="T6" fmla="*/ 70 w 70"/>
                <a:gd name="T7" fmla="*/ 6 h 127"/>
                <a:gd name="T8" fmla="*/ 13 w 70"/>
                <a:gd name="T9" fmla="*/ 63 h 127"/>
                <a:gd name="T10" fmla="*/ 70 w 70"/>
                <a:gd name="T11" fmla="*/ 120 h 127"/>
                <a:gd name="T12" fmla="*/ 63 w 70"/>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70" h="127">
                  <a:moveTo>
                    <a:pt x="63" y="127"/>
                  </a:moveTo>
                  <a:lnTo>
                    <a:pt x="0" y="63"/>
                  </a:lnTo>
                  <a:lnTo>
                    <a:pt x="63" y="0"/>
                  </a:lnTo>
                  <a:lnTo>
                    <a:pt x="70" y="6"/>
                  </a:lnTo>
                  <a:lnTo>
                    <a:pt x="13" y="63"/>
                  </a:lnTo>
                  <a:lnTo>
                    <a:pt x="70" y="120"/>
                  </a:lnTo>
                  <a:lnTo>
                    <a:pt x="63" y="127"/>
                  </a:ln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79" name="íšlide"/>
            <p:cNvSpPr/>
            <p:nvPr/>
          </p:nvSpPr>
          <p:spPr bwMode="auto">
            <a:xfrm>
              <a:off x="8183563" y="2670175"/>
              <a:ext cx="111125" cy="201613"/>
            </a:xfrm>
            <a:custGeom>
              <a:avLst/>
              <a:gdLst>
                <a:gd name="T0" fmla="*/ 64 w 70"/>
                <a:gd name="T1" fmla="*/ 127 h 127"/>
                <a:gd name="T2" fmla="*/ 0 w 70"/>
                <a:gd name="T3" fmla="*/ 63 h 127"/>
                <a:gd name="T4" fmla="*/ 64 w 70"/>
                <a:gd name="T5" fmla="*/ 0 h 127"/>
                <a:gd name="T6" fmla="*/ 70 w 70"/>
                <a:gd name="T7" fmla="*/ 6 h 127"/>
                <a:gd name="T8" fmla="*/ 13 w 70"/>
                <a:gd name="T9" fmla="*/ 63 h 127"/>
                <a:gd name="T10" fmla="*/ 70 w 70"/>
                <a:gd name="T11" fmla="*/ 120 h 127"/>
                <a:gd name="T12" fmla="*/ 64 w 70"/>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70" h="127">
                  <a:moveTo>
                    <a:pt x="64" y="127"/>
                  </a:moveTo>
                  <a:lnTo>
                    <a:pt x="0" y="63"/>
                  </a:lnTo>
                  <a:lnTo>
                    <a:pt x="64" y="0"/>
                  </a:lnTo>
                  <a:lnTo>
                    <a:pt x="70" y="6"/>
                  </a:lnTo>
                  <a:lnTo>
                    <a:pt x="13" y="63"/>
                  </a:lnTo>
                  <a:lnTo>
                    <a:pt x="70" y="120"/>
                  </a:lnTo>
                  <a:lnTo>
                    <a:pt x="64" y="127"/>
                  </a:ln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0" name="îs1íḑé"/>
            <p:cNvSpPr/>
            <p:nvPr/>
          </p:nvSpPr>
          <p:spPr bwMode="auto">
            <a:xfrm>
              <a:off x="6319838" y="1900238"/>
              <a:ext cx="112713" cy="201613"/>
            </a:xfrm>
            <a:custGeom>
              <a:avLst/>
              <a:gdLst>
                <a:gd name="T0" fmla="*/ 65 w 71"/>
                <a:gd name="T1" fmla="*/ 127 h 127"/>
                <a:gd name="T2" fmla="*/ 0 w 71"/>
                <a:gd name="T3" fmla="*/ 63 h 127"/>
                <a:gd name="T4" fmla="*/ 65 w 71"/>
                <a:gd name="T5" fmla="*/ 0 h 127"/>
                <a:gd name="T6" fmla="*/ 71 w 71"/>
                <a:gd name="T7" fmla="*/ 6 h 127"/>
                <a:gd name="T8" fmla="*/ 14 w 71"/>
                <a:gd name="T9" fmla="*/ 63 h 127"/>
                <a:gd name="T10" fmla="*/ 71 w 71"/>
                <a:gd name="T11" fmla="*/ 120 h 127"/>
                <a:gd name="T12" fmla="*/ 65 w 71"/>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71" h="127">
                  <a:moveTo>
                    <a:pt x="65" y="127"/>
                  </a:moveTo>
                  <a:lnTo>
                    <a:pt x="0" y="63"/>
                  </a:lnTo>
                  <a:lnTo>
                    <a:pt x="65" y="0"/>
                  </a:lnTo>
                  <a:lnTo>
                    <a:pt x="71" y="6"/>
                  </a:lnTo>
                  <a:lnTo>
                    <a:pt x="14" y="63"/>
                  </a:lnTo>
                  <a:lnTo>
                    <a:pt x="71" y="120"/>
                  </a:lnTo>
                  <a:lnTo>
                    <a:pt x="65" y="127"/>
                  </a:ln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1" name="iśliḓê"/>
            <p:cNvSpPr/>
            <p:nvPr/>
          </p:nvSpPr>
          <p:spPr bwMode="auto">
            <a:xfrm>
              <a:off x="6399213" y="1900238"/>
              <a:ext cx="111125" cy="201613"/>
            </a:xfrm>
            <a:custGeom>
              <a:avLst/>
              <a:gdLst>
                <a:gd name="T0" fmla="*/ 64 w 70"/>
                <a:gd name="T1" fmla="*/ 127 h 127"/>
                <a:gd name="T2" fmla="*/ 0 w 70"/>
                <a:gd name="T3" fmla="*/ 63 h 127"/>
                <a:gd name="T4" fmla="*/ 64 w 70"/>
                <a:gd name="T5" fmla="*/ 0 h 127"/>
                <a:gd name="T6" fmla="*/ 70 w 70"/>
                <a:gd name="T7" fmla="*/ 6 h 127"/>
                <a:gd name="T8" fmla="*/ 13 w 70"/>
                <a:gd name="T9" fmla="*/ 63 h 127"/>
                <a:gd name="T10" fmla="*/ 70 w 70"/>
                <a:gd name="T11" fmla="*/ 120 h 127"/>
                <a:gd name="T12" fmla="*/ 64 w 70"/>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70" h="127">
                  <a:moveTo>
                    <a:pt x="64" y="127"/>
                  </a:moveTo>
                  <a:lnTo>
                    <a:pt x="0" y="63"/>
                  </a:lnTo>
                  <a:lnTo>
                    <a:pt x="64" y="0"/>
                  </a:lnTo>
                  <a:lnTo>
                    <a:pt x="70" y="6"/>
                  </a:lnTo>
                  <a:lnTo>
                    <a:pt x="13" y="63"/>
                  </a:lnTo>
                  <a:lnTo>
                    <a:pt x="70" y="120"/>
                  </a:lnTo>
                  <a:lnTo>
                    <a:pt x="64" y="127"/>
                  </a:ln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2" name="îṡľidê"/>
            <p:cNvSpPr/>
            <p:nvPr/>
          </p:nvSpPr>
          <p:spPr bwMode="auto">
            <a:xfrm>
              <a:off x="5865813" y="1846263"/>
              <a:ext cx="177800" cy="166688"/>
            </a:xfrm>
            <a:custGeom>
              <a:avLst/>
              <a:gdLst>
                <a:gd name="T0" fmla="*/ 41 w 59"/>
                <a:gd name="T1" fmla="*/ 55 h 55"/>
                <a:gd name="T2" fmla="*/ 18 w 59"/>
                <a:gd name="T3" fmla="*/ 55 h 55"/>
                <a:gd name="T4" fmla="*/ 12 w 59"/>
                <a:gd name="T5" fmla="*/ 49 h 55"/>
                <a:gd name="T6" fmla="*/ 12 w 59"/>
                <a:gd name="T7" fmla="*/ 35 h 55"/>
                <a:gd name="T8" fmla="*/ 6 w 59"/>
                <a:gd name="T9" fmla="*/ 35 h 55"/>
                <a:gd name="T10" fmla="*/ 1 w 59"/>
                <a:gd name="T11" fmla="*/ 32 h 55"/>
                <a:gd name="T12" fmla="*/ 2 w 59"/>
                <a:gd name="T13" fmla="*/ 26 h 55"/>
                <a:gd name="T14" fmla="*/ 26 w 59"/>
                <a:gd name="T15" fmla="*/ 2 h 55"/>
                <a:gd name="T16" fmla="*/ 34 w 59"/>
                <a:gd name="T17" fmla="*/ 2 h 55"/>
                <a:gd name="T18" fmla="*/ 57 w 59"/>
                <a:gd name="T19" fmla="*/ 26 h 55"/>
                <a:gd name="T20" fmla="*/ 58 w 59"/>
                <a:gd name="T21" fmla="*/ 32 h 55"/>
                <a:gd name="T22" fmla="*/ 53 w 59"/>
                <a:gd name="T23" fmla="*/ 35 h 55"/>
                <a:gd name="T24" fmla="*/ 47 w 59"/>
                <a:gd name="T25" fmla="*/ 35 h 55"/>
                <a:gd name="T26" fmla="*/ 47 w 59"/>
                <a:gd name="T27" fmla="*/ 49 h 55"/>
                <a:gd name="T28" fmla="*/ 41 w 59"/>
                <a:gd name="T29" fmla="*/ 55 h 55"/>
                <a:gd name="T30" fmla="*/ 30 w 59"/>
                <a:gd name="T31" fmla="*/ 5 h 55"/>
                <a:gd name="T32" fmla="*/ 28 w 59"/>
                <a:gd name="T33" fmla="*/ 5 h 55"/>
                <a:gd name="T34" fmla="*/ 5 w 59"/>
                <a:gd name="T35" fmla="*/ 29 h 55"/>
                <a:gd name="T36" fmla="*/ 5 w 59"/>
                <a:gd name="T37" fmla="*/ 30 h 55"/>
                <a:gd name="T38" fmla="*/ 6 w 59"/>
                <a:gd name="T39" fmla="*/ 31 h 55"/>
                <a:gd name="T40" fmla="*/ 16 w 59"/>
                <a:gd name="T41" fmla="*/ 31 h 55"/>
                <a:gd name="T42" fmla="*/ 16 w 59"/>
                <a:gd name="T43" fmla="*/ 49 h 55"/>
                <a:gd name="T44" fmla="*/ 18 w 59"/>
                <a:gd name="T45" fmla="*/ 51 h 55"/>
                <a:gd name="T46" fmla="*/ 41 w 59"/>
                <a:gd name="T47" fmla="*/ 51 h 55"/>
                <a:gd name="T48" fmla="*/ 43 w 59"/>
                <a:gd name="T49" fmla="*/ 49 h 55"/>
                <a:gd name="T50" fmla="*/ 43 w 59"/>
                <a:gd name="T51" fmla="*/ 31 h 55"/>
                <a:gd name="T52" fmla="*/ 53 w 59"/>
                <a:gd name="T53" fmla="*/ 31 h 55"/>
                <a:gd name="T54" fmla="*/ 55 w 59"/>
                <a:gd name="T55" fmla="*/ 30 h 55"/>
                <a:gd name="T56" fmla="*/ 54 w 59"/>
                <a:gd name="T57" fmla="*/ 29 h 55"/>
                <a:gd name="T58" fmla="*/ 31 w 59"/>
                <a:gd name="T59" fmla="*/ 5 h 55"/>
                <a:gd name="T60" fmla="*/ 30 w 59"/>
                <a:gd name="T61" fmla="*/ 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55">
                  <a:moveTo>
                    <a:pt x="41" y="55"/>
                  </a:moveTo>
                  <a:cubicBezTo>
                    <a:pt x="18" y="55"/>
                    <a:pt x="18" y="55"/>
                    <a:pt x="18" y="55"/>
                  </a:cubicBezTo>
                  <a:cubicBezTo>
                    <a:pt x="15" y="55"/>
                    <a:pt x="12" y="52"/>
                    <a:pt x="12" y="49"/>
                  </a:cubicBezTo>
                  <a:cubicBezTo>
                    <a:pt x="12" y="35"/>
                    <a:pt x="12" y="35"/>
                    <a:pt x="12" y="35"/>
                  </a:cubicBezTo>
                  <a:cubicBezTo>
                    <a:pt x="6" y="35"/>
                    <a:pt x="6" y="35"/>
                    <a:pt x="6" y="35"/>
                  </a:cubicBezTo>
                  <a:cubicBezTo>
                    <a:pt x="4" y="35"/>
                    <a:pt x="2" y="34"/>
                    <a:pt x="1" y="32"/>
                  </a:cubicBezTo>
                  <a:cubicBezTo>
                    <a:pt x="0" y="30"/>
                    <a:pt x="1" y="27"/>
                    <a:pt x="2" y="26"/>
                  </a:cubicBezTo>
                  <a:cubicBezTo>
                    <a:pt x="26" y="2"/>
                    <a:pt x="26" y="2"/>
                    <a:pt x="26" y="2"/>
                  </a:cubicBezTo>
                  <a:cubicBezTo>
                    <a:pt x="28" y="0"/>
                    <a:pt x="31" y="0"/>
                    <a:pt x="34" y="2"/>
                  </a:cubicBezTo>
                  <a:cubicBezTo>
                    <a:pt x="57" y="26"/>
                    <a:pt x="57" y="26"/>
                    <a:pt x="57" y="26"/>
                  </a:cubicBezTo>
                  <a:cubicBezTo>
                    <a:pt x="59" y="27"/>
                    <a:pt x="59" y="30"/>
                    <a:pt x="58" y="32"/>
                  </a:cubicBezTo>
                  <a:cubicBezTo>
                    <a:pt x="57" y="34"/>
                    <a:pt x="55" y="35"/>
                    <a:pt x="53" y="35"/>
                  </a:cubicBezTo>
                  <a:cubicBezTo>
                    <a:pt x="47" y="35"/>
                    <a:pt x="47" y="35"/>
                    <a:pt x="47" y="35"/>
                  </a:cubicBezTo>
                  <a:cubicBezTo>
                    <a:pt x="47" y="49"/>
                    <a:pt x="47" y="49"/>
                    <a:pt x="47" y="49"/>
                  </a:cubicBezTo>
                  <a:cubicBezTo>
                    <a:pt x="47" y="52"/>
                    <a:pt x="45" y="55"/>
                    <a:pt x="41" y="55"/>
                  </a:cubicBezTo>
                  <a:close/>
                  <a:moveTo>
                    <a:pt x="30" y="5"/>
                  </a:moveTo>
                  <a:cubicBezTo>
                    <a:pt x="29" y="5"/>
                    <a:pt x="29" y="5"/>
                    <a:pt x="28" y="5"/>
                  </a:cubicBezTo>
                  <a:cubicBezTo>
                    <a:pt x="5" y="29"/>
                    <a:pt x="5" y="29"/>
                    <a:pt x="5" y="29"/>
                  </a:cubicBezTo>
                  <a:cubicBezTo>
                    <a:pt x="4" y="29"/>
                    <a:pt x="5" y="30"/>
                    <a:pt x="5" y="30"/>
                  </a:cubicBezTo>
                  <a:cubicBezTo>
                    <a:pt x="5" y="31"/>
                    <a:pt x="5" y="31"/>
                    <a:pt x="6" y="31"/>
                  </a:cubicBezTo>
                  <a:cubicBezTo>
                    <a:pt x="16" y="31"/>
                    <a:pt x="16" y="31"/>
                    <a:pt x="16" y="31"/>
                  </a:cubicBezTo>
                  <a:cubicBezTo>
                    <a:pt x="16" y="49"/>
                    <a:pt x="16" y="49"/>
                    <a:pt x="16" y="49"/>
                  </a:cubicBezTo>
                  <a:cubicBezTo>
                    <a:pt x="16" y="50"/>
                    <a:pt x="17" y="51"/>
                    <a:pt x="18" y="51"/>
                  </a:cubicBezTo>
                  <a:cubicBezTo>
                    <a:pt x="41" y="51"/>
                    <a:pt x="41" y="51"/>
                    <a:pt x="41" y="51"/>
                  </a:cubicBezTo>
                  <a:cubicBezTo>
                    <a:pt x="42" y="51"/>
                    <a:pt x="43" y="50"/>
                    <a:pt x="43" y="49"/>
                  </a:cubicBezTo>
                  <a:cubicBezTo>
                    <a:pt x="43" y="31"/>
                    <a:pt x="43" y="31"/>
                    <a:pt x="43" y="31"/>
                  </a:cubicBezTo>
                  <a:cubicBezTo>
                    <a:pt x="53" y="31"/>
                    <a:pt x="53" y="31"/>
                    <a:pt x="53" y="31"/>
                  </a:cubicBezTo>
                  <a:cubicBezTo>
                    <a:pt x="54" y="31"/>
                    <a:pt x="54" y="31"/>
                    <a:pt x="55" y="30"/>
                  </a:cubicBezTo>
                  <a:cubicBezTo>
                    <a:pt x="55" y="30"/>
                    <a:pt x="55" y="29"/>
                    <a:pt x="54" y="29"/>
                  </a:cubicBezTo>
                  <a:cubicBezTo>
                    <a:pt x="31" y="5"/>
                    <a:pt x="31" y="5"/>
                    <a:pt x="31" y="5"/>
                  </a:cubicBezTo>
                  <a:cubicBezTo>
                    <a:pt x="31" y="5"/>
                    <a:pt x="30" y="5"/>
                    <a:pt x="30" y="5"/>
                  </a:cubicBez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583" name="iŝliḋe"/>
            <p:cNvSpPr/>
            <p:nvPr/>
          </p:nvSpPr>
          <p:spPr bwMode="auto">
            <a:xfrm>
              <a:off x="8016876" y="2228850"/>
              <a:ext cx="177800" cy="165100"/>
            </a:xfrm>
            <a:custGeom>
              <a:avLst/>
              <a:gdLst>
                <a:gd name="T0" fmla="*/ 41 w 59"/>
                <a:gd name="T1" fmla="*/ 55 h 55"/>
                <a:gd name="T2" fmla="*/ 18 w 59"/>
                <a:gd name="T3" fmla="*/ 55 h 55"/>
                <a:gd name="T4" fmla="*/ 12 w 59"/>
                <a:gd name="T5" fmla="*/ 49 h 55"/>
                <a:gd name="T6" fmla="*/ 12 w 59"/>
                <a:gd name="T7" fmla="*/ 35 h 55"/>
                <a:gd name="T8" fmla="*/ 6 w 59"/>
                <a:gd name="T9" fmla="*/ 35 h 55"/>
                <a:gd name="T10" fmla="*/ 1 w 59"/>
                <a:gd name="T11" fmla="*/ 32 h 55"/>
                <a:gd name="T12" fmla="*/ 2 w 59"/>
                <a:gd name="T13" fmla="*/ 26 h 55"/>
                <a:gd name="T14" fmla="*/ 26 w 59"/>
                <a:gd name="T15" fmla="*/ 2 h 55"/>
                <a:gd name="T16" fmla="*/ 34 w 59"/>
                <a:gd name="T17" fmla="*/ 2 h 55"/>
                <a:gd name="T18" fmla="*/ 57 w 59"/>
                <a:gd name="T19" fmla="*/ 26 h 55"/>
                <a:gd name="T20" fmla="*/ 58 w 59"/>
                <a:gd name="T21" fmla="*/ 32 h 55"/>
                <a:gd name="T22" fmla="*/ 53 w 59"/>
                <a:gd name="T23" fmla="*/ 35 h 55"/>
                <a:gd name="T24" fmla="*/ 47 w 59"/>
                <a:gd name="T25" fmla="*/ 35 h 55"/>
                <a:gd name="T26" fmla="*/ 47 w 59"/>
                <a:gd name="T27" fmla="*/ 49 h 55"/>
                <a:gd name="T28" fmla="*/ 41 w 59"/>
                <a:gd name="T29" fmla="*/ 55 h 55"/>
                <a:gd name="T30" fmla="*/ 30 w 59"/>
                <a:gd name="T31" fmla="*/ 5 h 55"/>
                <a:gd name="T32" fmla="*/ 29 w 59"/>
                <a:gd name="T33" fmla="*/ 5 h 55"/>
                <a:gd name="T34" fmla="*/ 5 w 59"/>
                <a:gd name="T35" fmla="*/ 29 h 55"/>
                <a:gd name="T36" fmla="*/ 5 w 59"/>
                <a:gd name="T37" fmla="*/ 30 h 55"/>
                <a:gd name="T38" fmla="*/ 6 w 59"/>
                <a:gd name="T39" fmla="*/ 31 h 55"/>
                <a:gd name="T40" fmla="*/ 16 w 59"/>
                <a:gd name="T41" fmla="*/ 31 h 55"/>
                <a:gd name="T42" fmla="*/ 16 w 59"/>
                <a:gd name="T43" fmla="*/ 49 h 55"/>
                <a:gd name="T44" fmla="*/ 18 w 59"/>
                <a:gd name="T45" fmla="*/ 51 h 55"/>
                <a:gd name="T46" fmla="*/ 41 w 59"/>
                <a:gd name="T47" fmla="*/ 51 h 55"/>
                <a:gd name="T48" fmla="*/ 43 w 59"/>
                <a:gd name="T49" fmla="*/ 49 h 55"/>
                <a:gd name="T50" fmla="*/ 43 w 59"/>
                <a:gd name="T51" fmla="*/ 31 h 55"/>
                <a:gd name="T52" fmla="*/ 53 w 59"/>
                <a:gd name="T53" fmla="*/ 31 h 55"/>
                <a:gd name="T54" fmla="*/ 55 w 59"/>
                <a:gd name="T55" fmla="*/ 30 h 55"/>
                <a:gd name="T56" fmla="*/ 54 w 59"/>
                <a:gd name="T57" fmla="*/ 29 h 55"/>
                <a:gd name="T58" fmla="*/ 31 w 59"/>
                <a:gd name="T59" fmla="*/ 5 h 55"/>
                <a:gd name="T60" fmla="*/ 30 w 59"/>
                <a:gd name="T61" fmla="*/ 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55">
                  <a:moveTo>
                    <a:pt x="41" y="55"/>
                  </a:moveTo>
                  <a:cubicBezTo>
                    <a:pt x="18" y="55"/>
                    <a:pt x="18" y="55"/>
                    <a:pt x="18" y="55"/>
                  </a:cubicBezTo>
                  <a:cubicBezTo>
                    <a:pt x="15" y="55"/>
                    <a:pt x="12" y="53"/>
                    <a:pt x="12" y="49"/>
                  </a:cubicBezTo>
                  <a:cubicBezTo>
                    <a:pt x="12" y="35"/>
                    <a:pt x="12" y="35"/>
                    <a:pt x="12" y="35"/>
                  </a:cubicBezTo>
                  <a:cubicBezTo>
                    <a:pt x="6" y="35"/>
                    <a:pt x="6" y="35"/>
                    <a:pt x="6" y="35"/>
                  </a:cubicBezTo>
                  <a:cubicBezTo>
                    <a:pt x="4" y="35"/>
                    <a:pt x="2" y="34"/>
                    <a:pt x="1" y="32"/>
                  </a:cubicBezTo>
                  <a:cubicBezTo>
                    <a:pt x="0" y="30"/>
                    <a:pt x="1" y="27"/>
                    <a:pt x="2" y="26"/>
                  </a:cubicBezTo>
                  <a:cubicBezTo>
                    <a:pt x="26" y="2"/>
                    <a:pt x="26" y="2"/>
                    <a:pt x="26" y="2"/>
                  </a:cubicBezTo>
                  <a:cubicBezTo>
                    <a:pt x="28" y="0"/>
                    <a:pt x="31" y="0"/>
                    <a:pt x="34" y="2"/>
                  </a:cubicBezTo>
                  <a:cubicBezTo>
                    <a:pt x="57" y="26"/>
                    <a:pt x="57" y="26"/>
                    <a:pt x="57" y="26"/>
                  </a:cubicBezTo>
                  <a:cubicBezTo>
                    <a:pt x="59" y="27"/>
                    <a:pt x="59" y="30"/>
                    <a:pt x="58" y="32"/>
                  </a:cubicBezTo>
                  <a:cubicBezTo>
                    <a:pt x="57" y="34"/>
                    <a:pt x="55" y="35"/>
                    <a:pt x="53" y="35"/>
                  </a:cubicBezTo>
                  <a:cubicBezTo>
                    <a:pt x="47" y="35"/>
                    <a:pt x="47" y="35"/>
                    <a:pt x="47" y="35"/>
                  </a:cubicBezTo>
                  <a:cubicBezTo>
                    <a:pt x="47" y="49"/>
                    <a:pt x="47" y="49"/>
                    <a:pt x="47" y="49"/>
                  </a:cubicBezTo>
                  <a:cubicBezTo>
                    <a:pt x="47" y="53"/>
                    <a:pt x="45" y="55"/>
                    <a:pt x="41" y="55"/>
                  </a:cubicBezTo>
                  <a:close/>
                  <a:moveTo>
                    <a:pt x="30" y="5"/>
                  </a:moveTo>
                  <a:cubicBezTo>
                    <a:pt x="29" y="5"/>
                    <a:pt x="29" y="5"/>
                    <a:pt x="29" y="5"/>
                  </a:cubicBezTo>
                  <a:cubicBezTo>
                    <a:pt x="5" y="29"/>
                    <a:pt x="5" y="29"/>
                    <a:pt x="5" y="29"/>
                  </a:cubicBezTo>
                  <a:cubicBezTo>
                    <a:pt x="4" y="29"/>
                    <a:pt x="5" y="30"/>
                    <a:pt x="5" y="30"/>
                  </a:cubicBezTo>
                  <a:cubicBezTo>
                    <a:pt x="5" y="31"/>
                    <a:pt x="5" y="31"/>
                    <a:pt x="6" y="31"/>
                  </a:cubicBezTo>
                  <a:cubicBezTo>
                    <a:pt x="16" y="31"/>
                    <a:pt x="16" y="31"/>
                    <a:pt x="16" y="31"/>
                  </a:cubicBezTo>
                  <a:cubicBezTo>
                    <a:pt x="16" y="49"/>
                    <a:pt x="16" y="49"/>
                    <a:pt x="16" y="49"/>
                  </a:cubicBezTo>
                  <a:cubicBezTo>
                    <a:pt x="16" y="50"/>
                    <a:pt x="17" y="51"/>
                    <a:pt x="18" y="51"/>
                  </a:cubicBezTo>
                  <a:cubicBezTo>
                    <a:pt x="41" y="51"/>
                    <a:pt x="41" y="51"/>
                    <a:pt x="41" y="51"/>
                  </a:cubicBezTo>
                  <a:cubicBezTo>
                    <a:pt x="43" y="51"/>
                    <a:pt x="43" y="50"/>
                    <a:pt x="43" y="49"/>
                  </a:cubicBezTo>
                  <a:cubicBezTo>
                    <a:pt x="43" y="31"/>
                    <a:pt x="43" y="31"/>
                    <a:pt x="43" y="31"/>
                  </a:cubicBezTo>
                  <a:cubicBezTo>
                    <a:pt x="53" y="31"/>
                    <a:pt x="53" y="31"/>
                    <a:pt x="53" y="31"/>
                  </a:cubicBezTo>
                  <a:cubicBezTo>
                    <a:pt x="54" y="31"/>
                    <a:pt x="55" y="31"/>
                    <a:pt x="55" y="30"/>
                  </a:cubicBezTo>
                  <a:cubicBezTo>
                    <a:pt x="55" y="30"/>
                    <a:pt x="55" y="29"/>
                    <a:pt x="54" y="29"/>
                  </a:cubicBezTo>
                  <a:cubicBezTo>
                    <a:pt x="31" y="5"/>
                    <a:pt x="31" y="5"/>
                    <a:pt x="31" y="5"/>
                  </a:cubicBezTo>
                  <a:cubicBezTo>
                    <a:pt x="31" y="5"/>
                    <a:pt x="30" y="5"/>
                    <a:pt x="30" y="5"/>
                  </a:cubicBezTo>
                  <a:close/>
                </a:path>
              </a:pathLst>
            </a:custGeom>
            <a:solidFill>
              <a:srgbClr val="1515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91548"/>
            <a:ext cx="7026275" cy="523220"/>
          </a:xfrm>
          <a:prstGeom prst="rect">
            <a:avLst/>
          </a:prstGeom>
        </p:spPr>
        <p:txBody>
          <a:bodyPr wrap="square">
            <a:spAutoFit/>
          </a:bodyPr>
          <a:lstStyle/>
          <a:p>
            <a:r>
              <a:rPr lang="zh-CN" altLang="en-US" sz="2800" b="1" dirty="0">
                <a:solidFill>
                  <a:schemeClr val="bg1"/>
                </a:solidFill>
              </a:rPr>
              <a:t>存在问题及解决方案</a:t>
            </a:r>
          </a:p>
        </p:txBody>
      </p:sp>
      <p:sp>
        <p:nvSpPr>
          <p:cNvPr id="9" name="iṥlídè"/>
          <p:cNvSpPr/>
          <p:nvPr/>
        </p:nvSpPr>
        <p:spPr>
          <a:xfrm>
            <a:off x="6662030" y="1207012"/>
            <a:ext cx="5233755" cy="5008286"/>
          </a:xfrm>
          <a:prstGeom prst="rect">
            <a:avLst/>
          </a:prstGeom>
          <a:blipFill>
            <a:blip r:embed="rId2"/>
            <a:stretch>
              <a:fillRect t="-27413" b="-27272"/>
            </a:stretch>
          </a:blipFill>
          <a:ln w="28575">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zh-CN" altLang="en-US" dirty="0"/>
          </a:p>
        </p:txBody>
      </p:sp>
      <p:grpSp>
        <p:nvGrpSpPr>
          <p:cNvPr id="10" name="iṡļiḓe"/>
          <p:cNvGrpSpPr/>
          <p:nvPr/>
        </p:nvGrpSpPr>
        <p:grpSpPr>
          <a:xfrm>
            <a:off x="669925" y="1128958"/>
            <a:ext cx="5840792" cy="2038782"/>
            <a:chOff x="653628" y="1293168"/>
            <a:chExt cx="5840792" cy="2038782"/>
          </a:xfrm>
        </p:grpSpPr>
        <p:sp>
          <p:nvSpPr>
            <p:cNvPr id="24" name="îṧľîḋé"/>
            <p:cNvSpPr txBox="1"/>
            <p:nvPr/>
          </p:nvSpPr>
          <p:spPr>
            <a:xfrm>
              <a:off x="1309446" y="1293168"/>
              <a:ext cx="5184974" cy="2038782"/>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3000"/>
                </a:lnSpc>
              </a:pPr>
              <a:r>
                <a:rPr lang="zh-CN" altLang="en-US" sz="2400" dirty="0"/>
                <a:t>可能引起死锁，如五个哲学家同时饥饿而各自拿起左筷子时，会使信号量</a:t>
              </a:r>
              <a:r>
                <a:rPr lang="en-US" altLang="zh-CN" sz="2400" dirty="0"/>
                <a:t>chopstick</a:t>
              </a:r>
              <a:r>
                <a:rPr lang="zh-CN" altLang="en-US" sz="2400" dirty="0"/>
                <a:t>均为</a:t>
              </a:r>
              <a:r>
                <a:rPr lang="en-US" altLang="zh-CN" sz="2400" dirty="0"/>
                <a:t>0</a:t>
              </a:r>
              <a:r>
                <a:rPr lang="zh-CN" altLang="en-US" sz="2400" dirty="0"/>
                <a:t>；因此他们试图去拿右筷子时，无法拿到而无限期等待。</a:t>
              </a:r>
            </a:p>
          </p:txBody>
        </p:sp>
        <p:grpSp>
          <p:nvGrpSpPr>
            <p:cNvPr id="21" name="ïS1íḋé"/>
            <p:cNvGrpSpPr/>
            <p:nvPr/>
          </p:nvGrpSpPr>
          <p:grpSpPr>
            <a:xfrm>
              <a:off x="653628" y="1989925"/>
              <a:ext cx="497734" cy="497734"/>
              <a:chOff x="653628" y="1989925"/>
              <a:chExt cx="497734" cy="497734"/>
            </a:xfrm>
          </p:grpSpPr>
          <p:sp>
            <p:nvSpPr>
              <p:cNvPr id="22" name="islîḋe"/>
              <p:cNvSpPr/>
              <p:nvPr/>
            </p:nvSpPr>
            <p:spPr>
              <a:xfrm>
                <a:off x="653628" y="1989925"/>
                <a:ext cx="497734" cy="497734"/>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23" name="îŝlîďe"/>
              <p:cNvSpPr/>
              <p:nvPr/>
            </p:nvSpPr>
            <p:spPr>
              <a:xfrm>
                <a:off x="773076" y="2121360"/>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grpSp>
        <p:nvGrpSpPr>
          <p:cNvPr id="11" name="iŝļïḓê"/>
          <p:cNvGrpSpPr/>
          <p:nvPr/>
        </p:nvGrpSpPr>
        <p:grpSpPr>
          <a:xfrm>
            <a:off x="669925" y="3607265"/>
            <a:ext cx="5992104" cy="2905300"/>
            <a:chOff x="660400" y="1935907"/>
            <a:chExt cx="5992104" cy="2905300"/>
          </a:xfrm>
        </p:grpSpPr>
        <p:grpSp>
          <p:nvGrpSpPr>
            <p:cNvPr id="13" name="ïṧļïḓe"/>
            <p:cNvGrpSpPr/>
            <p:nvPr/>
          </p:nvGrpSpPr>
          <p:grpSpPr>
            <a:xfrm>
              <a:off x="1309446" y="1935907"/>
              <a:ext cx="5343058" cy="2905300"/>
              <a:chOff x="1312811" y="1935907"/>
              <a:chExt cx="6738934" cy="2905300"/>
            </a:xfrm>
          </p:grpSpPr>
          <p:sp>
            <p:nvSpPr>
              <p:cNvPr id="17" name="ïšļíďè"/>
              <p:cNvSpPr txBox="1"/>
              <p:nvPr/>
            </p:nvSpPr>
            <p:spPr>
              <a:xfrm>
                <a:off x="1312811" y="1935907"/>
                <a:ext cx="6293555" cy="38942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dirty="0">
                    <a:solidFill>
                      <a:srgbClr val="FF0000"/>
                    </a:solidFill>
                  </a:rPr>
                  <a:t>解决方法：</a:t>
                </a:r>
              </a:p>
            </p:txBody>
          </p:sp>
          <p:sp>
            <p:nvSpPr>
              <p:cNvPr id="18" name="íşľíḑè"/>
              <p:cNvSpPr/>
              <p:nvPr/>
            </p:nvSpPr>
            <p:spPr bwMode="auto">
              <a:xfrm>
                <a:off x="1312811" y="2369102"/>
                <a:ext cx="6738934" cy="24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1" indent="-457200">
                  <a:lnSpc>
                    <a:spcPct val="123000"/>
                  </a:lnSpc>
                  <a:buClr>
                    <a:srgbClr val="FF0000"/>
                  </a:buClr>
                  <a:buFont typeface="+mj-ea"/>
                  <a:buAutoNum type="circleNumDbPlain"/>
                </a:pPr>
                <a:r>
                  <a:rPr lang="zh-CN" altLang="en-US" sz="2200" dirty="0"/>
                  <a:t>最多允许</a:t>
                </a:r>
                <a:r>
                  <a:rPr lang="en-US" altLang="zh-CN" sz="2200" dirty="0"/>
                  <a:t>4</a:t>
                </a:r>
                <a:r>
                  <a:rPr lang="zh-CN" altLang="en-US" sz="2200" dirty="0"/>
                  <a:t>个哲学家同时坐在桌子周围</a:t>
                </a:r>
              </a:p>
              <a:p>
                <a:pPr lvl="1" indent="-457200">
                  <a:lnSpc>
                    <a:spcPct val="123000"/>
                  </a:lnSpc>
                  <a:buClr>
                    <a:srgbClr val="FF0000"/>
                  </a:buClr>
                  <a:buFont typeface="+mj-ea"/>
                  <a:buAutoNum type="circleNumDbPlain"/>
                </a:pPr>
                <a:r>
                  <a:rPr lang="zh-CN" altLang="en-US" sz="2200" dirty="0"/>
                  <a:t>仅当一个哲学家左右两边的筷子都可用时，才允许他拿筷子。</a:t>
                </a:r>
              </a:p>
              <a:p>
                <a:pPr lvl="1" indent="-457200">
                  <a:lnSpc>
                    <a:spcPct val="123000"/>
                  </a:lnSpc>
                  <a:buClr>
                    <a:srgbClr val="FF0000"/>
                  </a:buClr>
                  <a:buFont typeface="+mj-ea"/>
                  <a:buAutoNum type="circleNumDbPlain"/>
                </a:pPr>
                <a:r>
                  <a:rPr lang="zh-CN" altLang="en-US" sz="2200" dirty="0"/>
                  <a:t>给所有哲学家编号，奇数号的哲学家必须首先拿左边的筷子，偶数号的哲学家则反之</a:t>
                </a:r>
              </a:p>
            </p:txBody>
          </p:sp>
        </p:grpSp>
        <p:grpSp>
          <p:nvGrpSpPr>
            <p:cNvPr id="14" name="ïŝľídè"/>
            <p:cNvGrpSpPr/>
            <p:nvPr/>
          </p:nvGrpSpPr>
          <p:grpSpPr>
            <a:xfrm>
              <a:off x="660400" y="2096245"/>
              <a:ext cx="497734" cy="497734"/>
              <a:chOff x="660400" y="2096245"/>
              <a:chExt cx="497734" cy="497734"/>
            </a:xfrm>
          </p:grpSpPr>
          <p:sp>
            <p:nvSpPr>
              <p:cNvPr id="15" name="ïṡľïde"/>
              <p:cNvSpPr/>
              <p:nvPr/>
            </p:nvSpPr>
            <p:spPr>
              <a:xfrm>
                <a:off x="660400" y="2096245"/>
                <a:ext cx="497734" cy="497734"/>
              </a:xfrm>
              <a:prstGeom prst="ellipse">
                <a:avLst/>
              </a:prstGeom>
              <a:solidFill>
                <a:schemeClr val="tx1">
                  <a:lumMod val="50000"/>
                  <a:lumOff val="50000"/>
                </a:schemeClr>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16" name="ïšliḍe"/>
              <p:cNvSpPr/>
              <p:nvPr/>
            </p:nvSpPr>
            <p:spPr>
              <a:xfrm>
                <a:off x="779848" y="2227680"/>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cxnSp>
        <p:nvCxnSpPr>
          <p:cNvPr id="12" name="直接连接符 11"/>
          <p:cNvCxnSpPr/>
          <p:nvPr/>
        </p:nvCxnSpPr>
        <p:spPr>
          <a:xfrm>
            <a:off x="1387253" y="3387502"/>
            <a:ext cx="485336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利用</a:t>
            </a:r>
            <a:r>
              <a:rPr lang="en-US" altLang="zh-CN" sz="2800" b="1" dirty="0">
                <a:solidFill>
                  <a:schemeClr val="bg1"/>
                </a:solidFill>
              </a:rPr>
              <a:t>AND</a:t>
            </a:r>
            <a:r>
              <a:rPr lang="zh-CN" altLang="en-US" sz="2800" b="1" dirty="0">
                <a:solidFill>
                  <a:schemeClr val="bg1"/>
                </a:solidFill>
              </a:rPr>
              <a:t>信号量机制解决哲学家就餐问题</a:t>
            </a:r>
          </a:p>
        </p:txBody>
      </p:sp>
      <p:sp>
        <p:nvSpPr>
          <p:cNvPr id="584" name="Rectangle 7"/>
          <p:cNvSpPr txBox="1">
            <a:spLocks noChangeArrowheads="1"/>
          </p:cNvSpPr>
          <p:nvPr/>
        </p:nvSpPr>
        <p:spPr>
          <a:xfrm>
            <a:off x="669926" y="1315515"/>
            <a:ext cx="7430886" cy="4698920"/>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Wingdings 2" panose="05020102010507070707" pitchFamily="18" charset="2"/>
              <a:buNone/>
            </a:pPr>
            <a:r>
              <a:rPr lang="en-US" altLang="zh-CN" sz="2400" dirty="0"/>
              <a:t>semaphore chopstick chopstick[5]={1,1,1,1,1}</a:t>
            </a:r>
            <a:r>
              <a:rPr lang="zh-CN" altLang="en-US" sz="2400" dirty="0"/>
              <a:t>；</a:t>
            </a:r>
          </a:p>
          <a:p>
            <a:pPr marL="0" indent="0">
              <a:spcBef>
                <a:spcPts val="600"/>
              </a:spcBef>
              <a:buFont typeface="Wingdings 2" panose="05020102010507070707" pitchFamily="18" charset="2"/>
              <a:buNone/>
            </a:pPr>
            <a:r>
              <a:rPr lang="en-US" altLang="zh-CN" sz="2400" dirty="0"/>
              <a:t>do {</a:t>
            </a:r>
          </a:p>
          <a:p>
            <a:pPr marL="0" indent="0">
              <a:spcBef>
                <a:spcPts val="600"/>
              </a:spcBef>
              <a:buFont typeface="Wingdings 2" panose="05020102010507070707" pitchFamily="18" charset="2"/>
              <a:buNone/>
            </a:pPr>
            <a:r>
              <a:rPr lang="en-US" altLang="zh-CN" sz="2400" dirty="0"/>
              <a:t>	…</a:t>
            </a:r>
          </a:p>
          <a:p>
            <a:pPr marL="0" indent="0">
              <a:spcBef>
                <a:spcPts val="600"/>
              </a:spcBef>
              <a:buFont typeface="Wingdings 2" panose="05020102010507070707" pitchFamily="18" charset="2"/>
              <a:buNone/>
            </a:pPr>
            <a:r>
              <a:rPr lang="en-US" altLang="zh-CN" sz="2400" dirty="0"/>
              <a:t>	</a:t>
            </a:r>
            <a:r>
              <a:rPr lang="en-US" altLang="zh-CN" sz="2400" dirty="0">
                <a:solidFill>
                  <a:srgbClr val="FF0000"/>
                </a:solidFill>
              </a:rPr>
              <a:t>//think</a:t>
            </a:r>
          </a:p>
          <a:p>
            <a:pPr marL="0" indent="0">
              <a:spcBef>
                <a:spcPts val="600"/>
              </a:spcBef>
              <a:buFont typeface="Wingdings 2" panose="05020102010507070707" pitchFamily="18" charset="2"/>
              <a:buNone/>
            </a:pPr>
            <a:r>
              <a:rPr lang="en-US" altLang="zh-CN" sz="2400" dirty="0"/>
              <a:t>	…</a:t>
            </a:r>
          </a:p>
          <a:p>
            <a:pPr marL="0" indent="0">
              <a:spcBef>
                <a:spcPts val="600"/>
              </a:spcBef>
              <a:buFont typeface="Wingdings 2" panose="05020102010507070707" pitchFamily="18" charset="2"/>
              <a:buNone/>
            </a:pPr>
            <a:r>
              <a:rPr lang="en-US" altLang="zh-CN" sz="2400" dirty="0"/>
              <a:t>	</a:t>
            </a:r>
            <a:r>
              <a:rPr lang="en-US" altLang="zh-CN" sz="2400" dirty="0" err="1"/>
              <a:t>Sswait</a:t>
            </a:r>
            <a:r>
              <a:rPr lang="en-US" altLang="zh-CN" sz="2400" dirty="0"/>
              <a:t>(chopstick[(i+1)%5]</a:t>
            </a:r>
            <a:r>
              <a:rPr lang="zh-CN" altLang="en-US" sz="2400" dirty="0"/>
              <a:t>，</a:t>
            </a:r>
            <a:r>
              <a:rPr lang="en-US" altLang="zh-CN" sz="2400" dirty="0"/>
              <a:t>chopstick[</a:t>
            </a:r>
            <a:r>
              <a:rPr lang="en-US" altLang="zh-CN" sz="2400" dirty="0" err="1"/>
              <a:t>i</a:t>
            </a:r>
            <a:r>
              <a:rPr lang="en-US" altLang="zh-CN" sz="2400" dirty="0"/>
              <a:t>])</a:t>
            </a:r>
            <a:r>
              <a:rPr lang="zh-CN" altLang="en-US" sz="2400" dirty="0"/>
              <a:t>；</a:t>
            </a:r>
          </a:p>
          <a:p>
            <a:pPr marL="0" indent="0">
              <a:spcBef>
                <a:spcPts val="600"/>
              </a:spcBef>
              <a:buFont typeface="Wingdings 2" panose="05020102010507070707" pitchFamily="18" charset="2"/>
              <a:buNone/>
            </a:pPr>
            <a:r>
              <a:rPr lang="en-US" altLang="zh-CN" sz="2400" dirty="0"/>
              <a:t>	…</a:t>
            </a:r>
          </a:p>
          <a:p>
            <a:pPr marL="0" indent="0">
              <a:spcBef>
                <a:spcPts val="600"/>
              </a:spcBef>
              <a:buFont typeface="Wingdings 2" panose="05020102010507070707" pitchFamily="18" charset="2"/>
              <a:buNone/>
            </a:pPr>
            <a:r>
              <a:rPr lang="en-US" altLang="zh-CN" sz="2400" dirty="0"/>
              <a:t>	</a:t>
            </a:r>
            <a:r>
              <a:rPr lang="en-US" altLang="zh-CN" sz="2400" dirty="0">
                <a:solidFill>
                  <a:srgbClr val="FF0000"/>
                </a:solidFill>
              </a:rPr>
              <a:t>//eat</a:t>
            </a:r>
          </a:p>
          <a:p>
            <a:pPr marL="0" indent="0">
              <a:spcBef>
                <a:spcPts val="600"/>
              </a:spcBef>
              <a:buFont typeface="Wingdings 2" panose="05020102010507070707" pitchFamily="18" charset="2"/>
              <a:buNone/>
            </a:pPr>
            <a:r>
              <a:rPr lang="en-US" altLang="zh-CN" sz="2400" dirty="0"/>
              <a:t>	…</a:t>
            </a:r>
          </a:p>
          <a:p>
            <a:pPr marL="0" indent="0">
              <a:spcBef>
                <a:spcPts val="600"/>
              </a:spcBef>
              <a:buFont typeface="Wingdings 2" panose="05020102010507070707" pitchFamily="18" charset="2"/>
              <a:buNone/>
            </a:pPr>
            <a:r>
              <a:rPr lang="en-US" altLang="zh-CN" sz="2400" dirty="0"/>
              <a:t>	</a:t>
            </a:r>
            <a:r>
              <a:rPr lang="en-US" altLang="zh-CN" sz="2400" dirty="0" err="1"/>
              <a:t>Ssignal</a:t>
            </a:r>
            <a:r>
              <a:rPr lang="en-US" altLang="zh-CN" sz="2400" dirty="0"/>
              <a:t>(chopstick[(i+1)%5]</a:t>
            </a:r>
            <a:r>
              <a:rPr lang="zh-CN" altLang="en-US" sz="2400" dirty="0"/>
              <a:t>，</a:t>
            </a:r>
            <a:r>
              <a:rPr lang="en-US" altLang="zh-CN" sz="2400" dirty="0"/>
              <a:t>chopstick[</a:t>
            </a:r>
            <a:r>
              <a:rPr lang="en-US" altLang="zh-CN" sz="2400" dirty="0" err="1"/>
              <a:t>i</a:t>
            </a:r>
            <a:r>
              <a:rPr lang="en-US" altLang="zh-CN" sz="2400" dirty="0"/>
              <a:t>])</a:t>
            </a:r>
            <a:r>
              <a:rPr lang="zh-CN" altLang="en-US" sz="2400" dirty="0"/>
              <a:t>；</a:t>
            </a:r>
          </a:p>
          <a:p>
            <a:pPr marL="0" indent="0">
              <a:spcBef>
                <a:spcPts val="600"/>
              </a:spcBef>
              <a:buFont typeface="Wingdings 2" panose="05020102010507070707" pitchFamily="18" charset="2"/>
              <a:buNone/>
            </a:pPr>
            <a:r>
              <a:rPr lang="en-US" altLang="zh-CN" sz="2400" dirty="0"/>
              <a:t>} while[TRUE]</a:t>
            </a:r>
            <a:r>
              <a:rPr lang="zh-CN" altLang="en-US" sz="2400" dirty="0"/>
              <a:t>；</a:t>
            </a:r>
          </a:p>
        </p:txBody>
      </p:sp>
      <p:sp>
        <p:nvSpPr>
          <p:cNvPr id="585" name="íśḷíḋé"/>
          <p:cNvSpPr/>
          <p:nvPr/>
        </p:nvSpPr>
        <p:spPr bwMode="auto">
          <a:xfrm>
            <a:off x="8780753" y="3163451"/>
            <a:ext cx="2589100" cy="2588226"/>
          </a:xfrm>
          <a:prstGeom prst="ellipse">
            <a:avLst/>
          </a:prstGeom>
          <a:blipFill>
            <a:blip r:embed="rId2"/>
            <a:stretch>
              <a:fillRect l="-25098" r="-24851"/>
            </a:stretch>
          </a:blipFill>
          <a:ln w="57150">
            <a:solidFill>
              <a:schemeClr val="bg1">
                <a:lumMod val="95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endParaRPr lang="en-US" sz="2800" b="1">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利用管程解决哲学家就餐问题</a:t>
            </a:r>
          </a:p>
        </p:txBody>
      </p:sp>
      <p:sp>
        <p:nvSpPr>
          <p:cNvPr id="584" name="Rectangle 7"/>
          <p:cNvSpPr txBox="1">
            <a:spLocks noChangeArrowheads="1"/>
          </p:cNvSpPr>
          <p:nvPr/>
        </p:nvSpPr>
        <p:spPr>
          <a:xfrm>
            <a:off x="760078" y="980664"/>
            <a:ext cx="6233150" cy="5394378"/>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3000"/>
              </a:lnSpc>
              <a:spcBef>
                <a:spcPts val="0"/>
              </a:spcBef>
              <a:buFont typeface="Wingdings 2" panose="05020102010507070707" pitchFamily="18" charset="2"/>
              <a:buNone/>
            </a:pPr>
            <a:r>
              <a:rPr lang="en-US" altLang="zh-CN" sz="2400" dirty="0">
                <a:solidFill>
                  <a:srgbClr val="FF0000"/>
                </a:solidFill>
              </a:rPr>
              <a:t>monitor </a:t>
            </a:r>
            <a:r>
              <a:rPr lang="en-US" altLang="zh-CN" sz="2400" dirty="0" err="1">
                <a:solidFill>
                  <a:srgbClr val="FF0000"/>
                </a:solidFill>
              </a:rPr>
              <a:t>dp</a:t>
            </a:r>
            <a:r>
              <a:rPr lang="en-US" altLang="zh-CN" sz="2400" dirty="0"/>
              <a:t>{ </a:t>
            </a:r>
          </a:p>
          <a:p>
            <a:pPr marL="0" indent="0">
              <a:lnSpc>
                <a:spcPct val="123000"/>
              </a:lnSpc>
              <a:spcBef>
                <a:spcPts val="0"/>
              </a:spcBef>
              <a:buFont typeface="Wingdings 2" panose="05020102010507070707" pitchFamily="18" charset="2"/>
              <a:buNone/>
            </a:pPr>
            <a:r>
              <a:rPr lang="en-US" altLang="zh-CN" sz="2400" dirty="0" err="1"/>
              <a:t>enum</a:t>
            </a:r>
            <a:r>
              <a:rPr lang="en-US" altLang="zh-CN" sz="2400" dirty="0"/>
              <a:t> { thinking, hungry, eating} state [5];</a:t>
            </a:r>
          </a:p>
          <a:p>
            <a:pPr marL="0" indent="0">
              <a:lnSpc>
                <a:spcPct val="123000"/>
              </a:lnSpc>
              <a:spcBef>
                <a:spcPts val="0"/>
              </a:spcBef>
              <a:buFont typeface="Wingdings 2" panose="05020102010507070707" pitchFamily="18" charset="2"/>
              <a:buNone/>
            </a:pPr>
            <a:r>
              <a:rPr lang="en-US" altLang="zh-CN" sz="2400" dirty="0"/>
              <a:t>condition self [5];</a:t>
            </a:r>
          </a:p>
          <a:p>
            <a:pPr marL="0" indent="0">
              <a:lnSpc>
                <a:spcPct val="123000"/>
              </a:lnSpc>
              <a:spcBef>
                <a:spcPts val="0"/>
              </a:spcBef>
              <a:buFont typeface="Wingdings 2" panose="05020102010507070707" pitchFamily="18" charset="2"/>
              <a:buNone/>
            </a:pPr>
            <a:r>
              <a:rPr lang="en-US" altLang="zh-CN" sz="2400" dirty="0" err="1"/>
              <a:t>initialization_code</a:t>
            </a:r>
            <a:r>
              <a:rPr lang="en-US" altLang="zh-CN" sz="2400" dirty="0"/>
              <a:t>() { </a:t>
            </a:r>
          </a:p>
          <a:p>
            <a:pPr marL="0" indent="0">
              <a:lnSpc>
                <a:spcPct val="123000"/>
              </a:lnSpc>
              <a:spcBef>
                <a:spcPts val="0"/>
              </a:spcBef>
              <a:buFont typeface="Wingdings 2" panose="05020102010507070707" pitchFamily="18" charset="2"/>
              <a:buNone/>
            </a:pPr>
            <a:r>
              <a:rPr lang="en-US" altLang="zh-CN" sz="2400" dirty="0"/>
              <a:t>    for (int </a:t>
            </a:r>
            <a:r>
              <a:rPr lang="en-US" altLang="zh-CN" sz="2400" dirty="0" err="1"/>
              <a:t>i</a:t>
            </a:r>
            <a:r>
              <a:rPr lang="en-US" altLang="zh-CN" sz="2400" dirty="0"/>
              <a:t> = 0; </a:t>
            </a:r>
            <a:r>
              <a:rPr lang="en-US" altLang="zh-CN" sz="2400" dirty="0" err="1"/>
              <a:t>i</a:t>
            </a:r>
            <a:r>
              <a:rPr lang="en-US" altLang="zh-CN" sz="2400" dirty="0"/>
              <a:t> &lt; 5; </a:t>
            </a:r>
            <a:r>
              <a:rPr lang="en-US" altLang="zh-CN" sz="2400" dirty="0" err="1"/>
              <a:t>i</a:t>
            </a:r>
            <a:r>
              <a:rPr lang="en-US" altLang="zh-CN" sz="2400" dirty="0"/>
              <a:t>++)</a:t>
            </a:r>
          </a:p>
          <a:p>
            <a:pPr marL="0" indent="0">
              <a:lnSpc>
                <a:spcPct val="123000"/>
              </a:lnSpc>
              <a:spcBef>
                <a:spcPts val="0"/>
              </a:spcBef>
              <a:buFont typeface="Wingdings 2" panose="05020102010507070707" pitchFamily="18" charset="2"/>
              <a:buNone/>
            </a:pPr>
            <a:r>
              <a:rPr lang="en-US" altLang="zh-CN" sz="2400" dirty="0"/>
              <a:t>    state[</a:t>
            </a:r>
            <a:r>
              <a:rPr lang="en-US" altLang="zh-CN" sz="2400" dirty="0" err="1"/>
              <a:t>i</a:t>
            </a:r>
            <a:r>
              <a:rPr lang="en-US" altLang="zh-CN" sz="2400" dirty="0"/>
              <a:t>] = thinking;</a:t>
            </a:r>
          </a:p>
          <a:p>
            <a:pPr marL="0" indent="0">
              <a:lnSpc>
                <a:spcPct val="123000"/>
              </a:lnSpc>
              <a:spcBef>
                <a:spcPts val="0"/>
              </a:spcBef>
              <a:buFont typeface="Wingdings 2" panose="05020102010507070707" pitchFamily="18" charset="2"/>
              <a:buNone/>
            </a:pPr>
            <a:r>
              <a:rPr lang="en-US" altLang="zh-CN" sz="2400" dirty="0"/>
              <a:t>}</a:t>
            </a:r>
          </a:p>
          <a:p>
            <a:pPr marL="0" indent="0">
              <a:lnSpc>
                <a:spcPct val="123000"/>
              </a:lnSpc>
              <a:spcBef>
                <a:spcPts val="0"/>
              </a:spcBef>
              <a:buFont typeface="Wingdings 2" panose="05020102010507070707" pitchFamily="18" charset="2"/>
              <a:buNone/>
            </a:pPr>
            <a:r>
              <a:rPr lang="en-US" altLang="zh-CN" sz="2400" dirty="0"/>
              <a:t>void </a:t>
            </a:r>
            <a:r>
              <a:rPr lang="en-US" altLang="zh-CN" sz="2400" dirty="0">
                <a:solidFill>
                  <a:srgbClr val="FF0000"/>
                </a:solidFill>
              </a:rPr>
              <a:t>pickup</a:t>
            </a:r>
            <a:r>
              <a:rPr lang="en-US" altLang="zh-CN" sz="2400" dirty="0"/>
              <a:t> (int </a:t>
            </a:r>
            <a:r>
              <a:rPr lang="en-US" altLang="zh-CN" sz="2400" dirty="0" err="1"/>
              <a:t>i</a:t>
            </a:r>
            <a:r>
              <a:rPr lang="en-US" altLang="zh-CN" sz="2400" dirty="0"/>
              <a:t>) { </a:t>
            </a:r>
          </a:p>
          <a:p>
            <a:pPr marL="0" indent="0">
              <a:lnSpc>
                <a:spcPct val="123000"/>
              </a:lnSpc>
              <a:spcBef>
                <a:spcPts val="0"/>
              </a:spcBef>
              <a:buFont typeface="Wingdings 2" panose="05020102010507070707" pitchFamily="18" charset="2"/>
              <a:buNone/>
            </a:pPr>
            <a:r>
              <a:rPr lang="en-US" altLang="zh-CN" sz="2400" dirty="0"/>
              <a:t>    state[</a:t>
            </a:r>
            <a:r>
              <a:rPr lang="en-US" altLang="zh-CN" sz="2400" dirty="0" err="1"/>
              <a:t>i</a:t>
            </a:r>
            <a:r>
              <a:rPr lang="en-US" altLang="zh-CN" sz="2400" dirty="0"/>
              <a:t>] = hungry;</a:t>
            </a:r>
          </a:p>
          <a:p>
            <a:pPr marL="0" indent="0">
              <a:lnSpc>
                <a:spcPct val="123000"/>
              </a:lnSpc>
              <a:spcBef>
                <a:spcPts val="0"/>
              </a:spcBef>
              <a:buFont typeface="Wingdings 2" panose="05020102010507070707" pitchFamily="18" charset="2"/>
              <a:buNone/>
            </a:pPr>
            <a:r>
              <a:rPr lang="en-US" altLang="zh-CN" sz="2400" dirty="0"/>
              <a:t>    test(</a:t>
            </a:r>
            <a:r>
              <a:rPr lang="en-US" altLang="zh-CN" sz="2400" dirty="0" err="1"/>
              <a:t>i</a:t>
            </a:r>
            <a:r>
              <a:rPr lang="en-US" altLang="zh-CN" sz="2400" dirty="0"/>
              <a:t>);</a:t>
            </a:r>
          </a:p>
          <a:p>
            <a:pPr marL="0" indent="0">
              <a:lnSpc>
                <a:spcPct val="123000"/>
              </a:lnSpc>
              <a:spcBef>
                <a:spcPts val="0"/>
              </a:spcBef>
              <a:buFont typeface="Wingdings 2" panose="05020102010507070707" pitchFamily="18" charset="2"/>
              <a:buNone/>
            </a:pPr>
            <a:r>
              <a:rPr lang="en-US" altLang="zh-CN" sz="2400" dirty="0"/>
              <a:t>    if (state[</a:t>
            </a:r>
            <a:r>
              <a:rPr lang="en-US" altLang="zh-CN" sz="2400" dirty="0" err="1"/>
              <a:t>i</a:t>
            </a:r>
            <a:r>
              <a:rPr lang="en-US" altLang="zh-CN" sz="2400" dirty="0"/>
              <a:t>] != eating) self[</a:t>
            </a:r>
            <a:r>
              <a:rPr lang="en-US" altLang="zh-CN" sz="2400" dirty="0" err="1"/>
              <a:t>i</a:t>
            </a:r>
            <a:r>
              <a:rPr lang="en-US" altLang="zh-CN" sz="2400" dirty="0"/>
              <a:t>].wait</a:t>
            </a:r>
            <a:r>
              <a:rPr lang="zh-CN" altLang="en-US" sz="2400" dirty="0"/>
              <a:t>（）</a:t>
            </a:r>
            <a:r>
              <a:rPr lang="en-US" altLang="zh-CN" sz="2400" dirty="0"/>
              <a:t>;</a:t>
            </a:r>
          </a:p>
          <a:p>
            <a:pPr marL="0" indent="0">
              <a:lnSpc>
                <a:spcPct val="123000"/>
              </a:lnSpc>
              <a:spcBef>
                <a:spcPts val="0"/>
              </a:spcBef>
              <a:buFont typeface="Wingdings 2" panose="05020102010507070707" pitchFamily="18" charset="2"/>
              <a:buNone/>
            </a:pPr>
            <a:r>
              <a:rPr lang="en-US" altLang="zh-CN" sz="2400" dirty="0"/>
              <a:t>}</a:t>
            </a:r>
          </a:p>
        </p:txBody>
      </p:sp>
      <p:sp>
        <p:nvSpPr>
          <p:cNvPr id="5" name="Rectangle 7"/>
          <p:cNvSpPr txBox="1">
            <a:spLocks noChangeArrowheads="1"/>
          </p:cNvSpPr>
          <p:nvPr/>
        </p:nvSpPr>
        <p:spPr>
          <a:xfrm>
            <a:off x="6757340" y="3330124"/>
            <a:ext cx="4872282" cy="2638299"/>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3000"/>
              </a:lnSpc>
              <a:spcBef>
                <a:spcPts val="0"/>
              </a:spcBef>
              <a:buFont typeface="Wingdings 2" panose="05020102010507070707" pitchFamily="18" charset="2"/>
              <a:buNone/>
            </a:pPr>
            <a:r>
              <a:rPr lang="en-US" altLang="zh-CN" sz="2400" dirty="0"/>
              <a:t>void </a:t>
            </a:r>
            <a:r>
              <a:rPr lang="en-US" altLang="zh-CN" sz="2400" dirty="0">
                <a:solidFill>
                  <a:srgbClr val="FF0000"/>
                </a:solidFill>
              </a:rPr>
              <a:t>putdown </a:t>
            </a:r>
            <a:r>
              <a:rPr lang="en-US" altLang="zh-CN" sz="2400" dirty="0"/>
              <a:t>(int </a:t>
            </a:r>
            <a:r>
              <a:rPr lang="en-US" altLang="zh-CN" sz="2400" dirty="0" err="1"/>
              <a:t>i</a:t>
            </a:r>
            <a:r>
              <a:rPr lang="en-US" altLang="zh-CN" sz="2400" dirty="0"/>
              <a:t>) { </a:t>
            </a:r>
          </a:p>
          <a:p>
            <a:pPr marL="0" indent="0">
              <a:lnSpc>
                <a:spcPct val="123000"/>
              </a:lnSpc>
              <a:spcBef>
                <a:spcPts val="0"/>
              </a:spcBef>
              <a:buFont typeface="Wingdings 2" panose="05020102010507070707" pitchFamily="18" charset="2"/>
              <a:buNone/>
            </a:pPr>
            <a:r>
              <a:rPr lang="en-US" altLang="zh-CN" sz="2400" dirty="0"/>
              <a:t>    state[</a:t>
            </a:r>
            <a:r>
              <a:rPr lang="en-US" altLang="zh-CN" sz="2400" dirty="0" err="1"/>
              <a:t>i</a:t>
            </a:r>
            <a:r>
              <a:rPr lang="en-US" altLang="zh-CN" sz="2400" dirty="0"/>
              <a:t>] = thinking;</a:t>
            </a:r>
          </a:p>
          <a:p>
            <a:pPr marL="0" indent="0">
              <a:lnSpc>
                <a:spcPct val="123000"/>
              </a:lnSpc>
              <a:spcBef>
                <a:spcPts val="0"/>
              </a:spcBef>
              <a:buFont typeface="Wingdings 2" panose="05020102010507070707" pitchFamily="18" charset="2"/>
              <a:buNone/>
            </a:pPr>
            <a:r>
              <a:rPr lang="en-US" altLang="zh-CN" sz="2400" dirty="0"/>
              <a:t>    // test left and right neighbors</a:t>
            </a:r>
          </a:p>
          <a:p>
            <a:pPr marL="0" indent="0">
              <a:lnSpc>
                <a:spcPct val="123000"/>
              </a:lnSpc>
              <a:spcBef>
                <a:spcPts val="0"/>
              </a:spcBef>
              <a:buFont typeface="Wingdings 2" panose="05020102010507070707" pitchFamily="18" charset="2"/>
              <a:buNone/>
            </a:pPr>
            <a:r>
              <a:rPr lang="en-US" altLang="zh-CN" sz="2400" dirty="0"/>
              <a:t>    test((</a:t>
            </a:r>
            <a:r>
              <a:rPr lang="en-US" altLang="zh-CN" sz="2400" dirty="0" err="1"/>
              <a:t>i</a:t>
            </a:r>
            <a:r>
              <a:rPr lang="en-US" altLang="zh-CN" sz="2400" dirty="0"/>
              <a:t> + 4) % 5);</a:t>
            </a:r>
          </a:p>
          <a:p>
            <a:pPr marL="0" indent="0">
              <a:lnSpc>
                <a:spcPct val="123000"/>
              </a:lnSpc>
              <a:spcBef>
                <a:spcPts val="0"/>
              </a:spcBef>
              <a:buFont typeface="Wingdings 2" panose="05020102010507070707" pitchFamily="18" charset="2"/>
              <a:buNone/>
            </a:pPr>
            <a:r>
              <a:rPr lang="en-US" altLang="zh-CN" sz="2400" dirty="0"/>
              <a:t>    test((</a:t>
            </a:r>
            <a:r>
              <a:rPr lang="en-US" altLang="zh-CN" sz="2400" dirty="0" err="1"/>
              <a:t>i</a:t>
            </a:r>
            <a:r>
              <a:rPr lang="en-US" altLang="zh-CN" sz="2400" dirty="0"/>
              <a:t> + 1) % 5);</a:t>
            </a:r>
          </a:p>
          <a:p>
            <a:pPr marL="0" indent="0">
              <a:lnSpc>
                <a:spcPct val="123000"/>
              </a:lnSpc>
              <a:spcBef>
                <a:spcPts val="0"/>
              </a:spcBef>
              <a:buFont typeface="Wingdings 2" panose="05020102010507070707" pitchFamily="18" charset="2"/>
              <a:buNone/>
            </a:pPr>
            <a:r>
              <a:rPr lang="en-US" altLang="zh-CN" sz="2400" dirty="0"/>
              <a:t> }</a:t>
            </a:r>
          </a:p>
        </p:txBody>
      </p:sp>
      <p:cxnSp>
        <p:nvCxnSpPr>
          <p:cNvPr id="3" name="直接连接符 2"/>
          <p:cNvCxnSpPr/>
          <p:nvPr/>
        </p:nvCxnSpPr>
        <p:spPr>
          <a:xfrm>
            <a:off x="6319459" y="2737696"/>
            <a:ext cx="0" cy="3374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336406" y="2743200"/>
            <a:ext cx="546064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共享变量</a:t>
            </a:r>
          </a:p>
        </p:txBody>
      </p:sp>
      <p:grpSp>
        <p:nvGrpSpPr>
          <p:cNvPr id="6" name="21090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73584" y="1429555"/>
            <a:ext cx="11487858" cy="4481847"/>
            <a:chOff x="631161" y="1571223"/>
            <a:chExt cx="11487858" cy="4481847"/>
          </a:xfrm>
        </p:grpSpPr>
        <p:cxnSp>
          <p:nvCxnSpPr>
            <p:cNvPr id="7" name="直接连接符 6"/>
            <p:cNvCxnSpPr/>
            <p:nvPr/>
          </p:nvCxnSpPr>
          <p:spPr>
            <a:xfrm flipV="1">
              <a:off x="6099535" y="2407919"/>
              <a:ext cx="0" cy="76130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595108" y="3664801"/>
              <a:ext cx="724059"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449958" y="2339556"/>
              <a:ext cx="912050" cy="97482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4764529" y="2318437"/>
              <a:ext cx="984583" cy="99594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4854098" y="3664801"/>
              <a:ext cx="74986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4796612" y="4015224"/>
              <a:ext cx="952500" cy="95682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092466" y="4160374"/>
              <a:ext cx="7069" cy="70084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449958" y="4015224"/>
              <a:ext cx="951085" cy="95108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îśḷîde"/>
            <p:cNvSpPr/>
            <p:nvPr/>
          </p:nvSpPr>
          <p:spPr bwMode="auto">
            <a:xfrm>
              <a:off x="5661932" y="4251476"/>
              <a:ext cx="873791" cy="664534"/>
            </a:xfrm>
            <a:custGeom>
              <a:avLst/>
              <a:gdLst>
                <a:gd name="T0" fmla="*/ 647 w 647"/>
                <a:gd name="T1" fmla="*/ 413 h 492"/>
                <a:gd name="T2" fmla="*/ 647 w 647"/>
                <a:gd name="T3" fmla="*/ 413 h 492"/>
                <a:gd name="T4" fmla="*/ 0 w 647"/>
                <a:gd name="T5" fmla="*/ 415 h 492"/>
                <a:gd name="T6" fmla="*/ 153 w 647"/>
                <a:gd name="T7" fmla="*/ 1 h 492"/>
                <a:gd name="T8" fmla="*/ 492 w 647"/>
                <a:gd name="T9" fmla="*/ 0 h 492"/>
                <a:gd name="T10" fmla="*/ 492 w 647"/>
                <a:gd name="T11" fmla="*/ 0 h 492"/>
                <a:gd name="T12" fmla="*/ 647 w 647"/>
                <a:gd name="T13" fmla="*/ 413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647" y="413"/>
                  </a:moveTo>
                  <a:cubicBezTo>
                    <a:pt x="647" y="413"/>
                    <a:pt x="647" y="413"/>
                    <a:pt x="647" y="413"/>
                  </a:cubicBezTo>
                  <a:cubicBezTo>
                    <a:pt x="439" y="491"/>
                    <a:pt x="209" y="492"/>
                    <a:pt x="0" y="415"/>
                  </a:cubicBezTo>
                  <a:cubicBezTo>
                    <a:pt x="153" y="1"/>
                    <a:pt x="153" y="1"/>
                    <a:pt x="153" y="1"/>
                  </a:cubicBezTo>
                  <a:cubicBezTo>
                    <a:pt x="263" y="41"/>
                    <a:pt x="383" y="41"/>
                    <a:pt x="492" y="0"/>
                  </a:cubicBezTo>
                  <a:cubicBezTo>
                    <a:pt x="492" y="0"/>
                    <a:pt x="492" y="0"/>
                    <a:pt x="492" y="0"/>
                  </a:cubicBezTo>
                  <a:cubicBezTo>
                    <a:pt x="647" y="413"/>
                    <a:pt x="647" y="413"/>
                    <a:pt x="647" y="413"/>
                  </a:cubicBezTo>
                </a:path>
              </a:pathLst>
            </a:custGeom>
            <a:solidFill>
              <a:schemeClr val="bg1">
                <a:lumMod val="95000"/>
              </a:schemeClr>
            </a:solidFill>
            <a:ln>
              <a:noFill/>
            </a:ln>
          </p:spPr>
          <p:txBody>
            <a:bodyPr vert="horz" wrap="square" lIns="91440" tIns="45720" rIns="91440" bIns="45720" numCol="1" anchor="t" anchorCtr="0" compatLnSpc="1">
              <a:normAutofit/>
            </a:bodyPr>
            <a:lstStyle/>
            <a:p>
              <a:endParaRPr lang="en-US"/>
            </a:p>
          </p:txBody>
        </p:sp>
        <p:sp>
          <p:nvSpPr>
            <p:cNvPr id="16" name="îṣľiďe"/>
            <p:cNvSpPr/>
            <p:nvPr/>
          </p:nvSpPr>
          <p:spPr bwMode="auto">
            <a:xfrm>
              <a:off x="6507445" y="4046460"/>
              <a:ext cx="1303618" cy="1303617"/>
            </a:xfrm>
            <a:custGeom>
              <a:avLst/>
              <a:gdLst>
                <a:gd name="T0" fmla="*/ 277 w 966"/>
                <a:gd name="T1" fmla="*/ 966 h 966"/>
                <a:gd name="T2" fmla="*/ 0 w 966"/>
                <a:gd name="T3" fmla="*/ 362 h 966"/>
                <a:gd name="T4" fmla="*/ 360 w 966"/>
                <a:gd name="T5" fmla="*/ 0 h 966"/>
                <a:gd name="T6" fmla="*/ 966 w 966"/>
                <a:gd name="T7" fmla="*/ 275 h 966"/>
                <a:gd name="T8" fmla="*/ 277 w 966"/>
                <a:gd name="T9" fmla="*/ 966 h 966"/>
              </a:gdLst>
              <a:ahLst/>
              <a:cxnLst>
                <a:cxn ang="0">
                  <a:pos x="T0" y="T1"/>
                </a:cxn>
                <a:cxn ang="0">
                  <a:pos x="T2" y="T3"/>
                </a:cxn>
                <a:cxn ang="0">
                  <a:pos x="T4" y="T5"/>
                </a:cxn>
                <a:cxn ang="0">
                  <a:pos x="T6" y="T7"/>
                </a:cxn>
                <a:cxn ang="0">
                  <a:pos x="T8" y="T9"/>
                </a:cxn>
              </a:cxnLst>
              <a:rect l="0" t="0" r="r" b="b"/>
              <a:pathLst>
                <a:path w="966" h="966">
                  <a:moveTo>
                    <a:pt x="277" y="966"/>
                  </a:moveTo>
                  <a:cubicBezTo>
                    <a:pt x="0" y="362"/>
                    <a:pt x="0" y="362"/>
                    <a:pt x="0" y="362"/>
                  </a:cubicBezTo>
                  <a:cubicBezTo>
                    <a:pt x="160" y="289"/>
                    <a:pt x="287" y="160"/>
                    <a:pt x="360" y="0"/>
                  </a:cubicBezTo>
                  <a:cubicBezTo>
                    <a:pt x="966" y="275"/>
                    <a:pt x="966" y="275"/>
                    <a:pt x="966" y="275"/>
                  </a:cubicBezTo>
                  <a:cubicBezTo>
                    <a:pt x="827" y="581"/>
                    <a:pt x="582" y="826"/>
                    <a:pt x="277" y="966"/>
                  </a:cubicBezTo>
                </a:path>
              </a:pathLst>
            </a:custGeom>
            <a:solidFill>
              <a:schemeClr val="bg1">
                <a:lumMod val="65000"/>
              </a:schemeClr>
            </a:solidFill>
            <a:ln>
              <a:noFill/>
            </a:ln>
          </p:spPr>
          <p:txBody>
            <a:bodyPr vert="horz" wrap="square" lIns="91440" tIns="45720" rIns="91440" bIns="45720" numCol="1" anchor="t" anchorCtr="0" compatLnSpc="1">
              <a:normAutofit/>
            </a:bodyPr>
            <a:lstStyle/>
            <a:p>
              <a:endParaRPr lang="en-US"/>
            </a:p>
          </p:txBody>
        </p:sp>
        <p:sp>
          <p:nvSpPr>
            <p:cNvPr id="17" name="ïṡľîḋe"/>
            <p:cNvSpPr/>
            <p:nvPr/>
          </p:nvSpPr>
          <p:spPr bwMode="auto">
            <a:xfrm>
              <a:off x="4386593" y="4052116"/>
              <a:ext cx="1302204" cy="1302204"/>
            </a:xfrm>
            <a:custGeom>
              <a:avLst/>
              <a:gdLst>
                <a:gd name="T0" fmla="*/ 691 w 966"/>
                <a:gd name="T1" fmla="*/ 965 h 965"/>
                <a:gd name="T2" fmla="*/ 0 w 966"/>
                <a:gd name="T3" fmla="*/ 277 h 965"/>
                <a:gd name="T4" fmla="*/ 604 w 966"/>
                <a:gd name="T5" fmla="*/ 0 h 965"/>
                <a:gd name="T6" fmla="*/ 966 w 966"/>
                <a:gd name="T7" fmla="*/ 360 h 965"/>
                <a:gd name="T8" fmla="*/ 691 w 966"/>
                <a:gd name="T9" fmla="*/ 965 h 965"/>
              </a:gdLst>
              <a:ahLst/>
              <a:cxnLst>
                <a:cxn ang="0">
                  <a:pos x="T0" y="T1"/>
                </a:cxn>
                <a:cxn ang="0">
                  <a:pos x="T2" y="T3"/>
                </a:cxn>
                <a:cxn ang="0">
                  <a:pos x="T4" y="T5"/>
                </a:cxn>
                <a:cxn ang="0">
                  <a:pos x="T6" y="T7"/>
                </a:cxn>
                <a:cxn ang="0">
                  <a:pos x="T8" y="T9"/>
                </a:cxn>
              </a:cxnLst>
              <a:rect l="0" t="0" r="r" b="b"/>
              <a:pathLst>
                <a:path w="966" h="965">
                  <a:moveTo>
                    <a:pt x="691" y="965"/>
                  </a:moveTo>
                  <a:cubicBezTo>
                    <a:pt x="385" y="826"/>
                    <a:pt x="140" y="582"/>
                    <a:pt x="0" y="277"/>
                  </a:cubicBezTo>
                  <a:cubicBezTo>
                    <a:pt x="604" y="0"/>
                    <a:pt x="604" y="0"/>
                    <a:pt x="604" y="0"/>
                  </a:cubicBezTo>
                  <a:cubicBezTo>
                    <a:pt x="677" y="159"/>
                    <a:pt x="805" y="287"/>
                    <a:pt x="966" y="360"/>
                  </a:cubicBezTo>
                  <a:cubicBezTo>
                    <a:pt x="691" y="965"/>
                    <a:pt x="691" y="965"/>
                    <a:pt x="691" y="965"/>
                  </a:cubicBezTo>
                </a:path>
              </a:pathLst>
            </a:custGeom>
            <a:solidFill>
              <a:schemeClr val="accent1"/>
            </a:solidFill>
            <a:ln>
              <a:noFill/>
            </a:ln>
          </p:spPr>
          <p:txBody>
            <a:bodyPr vert="horz" wrap="square" lIns="91440" tIns="45720" rIns="91440" bIns="45720" numCol="1" anchor="t" anchorCtr="0" compatLnSpc="1">
              <a:normAutofit/>
            </a:bodyPr>
            <a:lstStyle/>
            <a:p>
              <a:endParaRPr lang="en-US"/>
            </a:p>
          </p:txBody>
        </p:sp>
        <p:sp>
          <p:nvSpPr>
            <p:cNvPr id="18" name="ïšľiḓé"/>
            <p:cNvSpPr/>
            <p:nvPr/>
          </p:nvSpPr>
          <p:spPr bwMode="auto">
            <a:xfrm>
              <a:off x="6708220" y="3198119"/>
              <a:ext cx="664534" cy="875206"/>
            </a:xfrm>
            <a:custGeom>
              <a:avLst/>
              <a:gdLst>
                <a:gd name="T0" fmla="*/ 415 w 493"/>
                <a:gd name="T1" fmla="*/ 649 h 649"/>
                <a:gd name="T2" fmla="*/ 2 w 493"/>
                <a:gd name="T3" fmla="*/ 495 h 649"/>
                <a:gd name="T4" fmla="*/ 1 w 493"/>
                <a:gd name="T5" fmla="*/ 156 h 649"/>
                <a:gd name="T6" fmla="*/ 0 w 493"/>
                <a:gd name="T7" fmla="*/ 155 h 649"/>
                <a:gd name="T8" fmla="*/ 413 w 493"/>
                <a:gd name="T9" fmla="*/ 0 h 649"/>
                <a:gd name="T10" fmla="*/ 414 w 493"/>
                <a:gd name="T11" fmla="*/ 1 h 649"/>
                <a:gd name="T12" fmla="*/ 415 w 493"/>
                <a:gd name="T13" fmla="*/ 649 h 649"/>
              </a:gdLst>
              <a:ahLst/>
              <a:cxnLst>
                <a:cxn ang="0">
                  <a:pos x="T0" y="T1"/>
                </a:cxn>
                <a:cxn ang="0">
                  <a:pos x="T2" y="T3"/>
                </a:cxn>
                <a:cxn ang="0">
                  <a:pos x="T4" y="T5"/>
                </a:cxn>
                <a:cxn ang="0">
                  <a:pos x="T6" y="T7"/>
                </a:cxn>
                <a:cxn ang="0">
                  <a:pos x="T8" y="T9"/>
                </a:cxn>
                <a:cxn ang="0">
                  <a:pos x="T10" y="T11"/>
                </a:cxn>
                <a:cxn ang="0">
                  <a:pos x="T12" y="T13"/>
                </a:cxn>
              </a:cxnLst>
              <a:rect l="0" t="0" r="r" b="b"/>
              <a:pathLst>
                <a:path w="493" h="649">
                  <a:moveTo>
                    <a:pt x="415" y="649"/>
                  </a:moveTo>
                  <a:cubicBezTo>
                    <a:pt x="2" y="495"/>
                    <a:pt x="2" y="495"/>
                    <a:pt x="2" y="495"/>
                  </a:cubicBezTo>
                  <a:cubicBezTo>
                    <a:pt x="42" y="386"/>
                    <a:pt x="42" y="266"/>
                    <a:pt x="1" y="156"/>
                  </a:cubicBezTo>
                  <a:cubicBezTo>
                    <a:pt x="0" y="155"/>
                    <a:pt x="0" y="155"/>
                    <a:pt x="0" y="155"/>
                  </a:cubicBezTo>
                  <a:cubicBezTo>
                    <a:pt x="413" y="0"/>
                    <a:pt x="413" y="0"/>
                    <a:pt x="413" y="0"/>
                  </a:cubicBezTo>
                  <a:cubicBezTo>
                    <a:pt x="414" y="1"/>
                    <a:pt x="414" y="1"/>
                    <a:pt x="414" y="1"/>
                  </a:cubicBezTo>
                  <a:cubicBezTo>
                    <a:pt x="492" y="210"/>
                    <a:pt x="493" y="440"/>
                    <a:pt x="415" y="649"/>
                  </a:cubicBezTo>
                </a:path>
              </a:pathLst>
            </a:custGeom>
            <a:solidFill>
              <a:schemeClr val="bg1">
                <a:lumMod val="95000"/>
              </a:schemeClr>
            </a:solidFill>
            <a:ln>
              <a:noFill/>
            </a:ln>
          </p:spPr>
          <p:txBody>
            <a:bodyPr vert="horz" wrap="square" lIns="91440" tIns="45720" rIns="91440" bIns="45720" numCol="1" anchor="t" anchorCtr="0" compatLnSpc="1">
              <a:normAutofit/>
            </a:bodyPr>
            <a:lstStyle/>
            <a:p>
              <a:endParaRPr lang="en-US"/>
            </a:p>
          </p:txBody>
        </p:sp>
        <p:sp>
          <p:nvSpPr>
            <p:cNvPr id="19" name="iṩḷide"/>
            <p:cNvSpPr/>
            <p:nvPr/>
          </p:nvSpPr>
          <p:spPr bwMode="auto">
            <a:xfrm>
              <a:off x="4820660" y="3206603"/>
              <a:ext cx="663120" cy="872378"/>
            </a:xfrm>
            <a:custGeom>
              <a:avLst/>
              <a:gdLst>
                <a:gd name="T0" fmla="*/ 492 w 492"/>
                <a:gd name="T1" fmla="*/ 492 h 647"/>
                <a:gd name="T2" fmla="*/ 79 w 492"/>
                <a:gd name="T3" fmla="*/ 647 h 647"/>
                <a:gd name="T4" fmla="*/ 78 w 492"/>
                <a:gd name="T5" fmla="*/ 646 h 647"/>
                <a:gd name="T6" fmla="*/ 77 w 492"/>
                <a:gd name="T7" fmla="*/ 0 h 647"/>
                <a:gd name="T8" fmla="*/ 491 w 492"/>
                <a:gd name="T9" fmla="*/ 153 h 647"/>
                <a:gd name="T10" fmla="*/ 491 w 492"/>
                <a:gd name="T11" fmla="*/ 491 h 647"/>
                <a:gd name="T12" fmla="*/ 492 w 492"/>
                <a:gd name="T13" fmla="*/ 492 h 647"/>
              </a:gdLst>
              <a:ahLst/>
              <a:cxnLst>
                <a:cxn ang="0">
                  <a:pos x="T0" y="T1"/>
                </a:cxn>
                <a:cxn ang="0">
                  <a:pos x="T2" y="T3"/>
                </a:cxn>
                <a:cxn ang="0">
                  <a:pos x="T4" y="T5"/>
                </a:cxn>
                <a:cxn ang="0">
                  <a:pos x="T6" y="T7"/>
                </a:cxn>
                <a:cxn ang="0">
                  <a:pos x="T8" y="T9"/>
                </a:cxn>
                <a:cxn ang="0">
                  <a:pos x="T10" y="T11"/>
                </a:cxn>
                <a:cxn ang="0">
                  <a:pos x="T12" y="T13"/>
                </a:cxn>
              </a:cxnLst>
              <a:rect l="0" t="0" r="r" b="b"/>
              <a:pathLst>
                <a:path w="492" h="647">
                  <a:moveTo>
                    <a:pt x="492" y="492"/>
                  </a:moveTo>
                  <a:cubicBezTo>
                    <a:pt x="79" y="647"/>
                    <a:pt x="79" y="647"/>
                    <a:pt x="79" y="647"/>
                  </a:cubicBezTo>
                  <a:cubicBezTo>
                    <a:pt x="78" y="646"/>
                    <a:pt x="78" y="646"/>
                    <a:pt x="78" y="646"/>
                  </a:cubicBezTo>
                  <a:cubicBezTo>
                    <a:pt x="0" y="438"/>
                    <a:pt x="0" y="208"/>
                    <a:pt x="77" y="0"/>
                  </a:cubicBezTo>
                  <a:cubicBezTo>
                    <a:pt x="491" y="153"/>
                    <a:pt x="491" y="153"/>
                    <a:pt x="491" y="153"/>
                  </a:cubicBezTo>
                  <a:cubicBezTo>
                    <a:pt x="450" y="262"/>
                    <a:pt x="451" y="382"/>
                    <a:pt x="491" y="491"/>
                  </a:cubicBezTo>
                  <a:cubicBezTo>
                    <a:pt x="492" y="492"/>
                    <a:pt x="492" y="492"/>
                    <a:pt x="492" y="492"/>
                  </a:cubicBezTo>
                </a:path>
              </a:pathLst>
            </a:custGeom>
            <a:solidFill>
              <a:schemeClr val="bg1">
                <a:lumMod val="95000"/>
              </a:schemeClr>
            </a:solidFill>
            <a:ln>
              <a:noFill/>
            </a:ln>
          </p:spPr>
          <p:txBody>
            <a:bodyPr vert="horz" wrap="square" lIns="91440" tIns="45720" rIns="91440" bIns="45720" numCol="1" anchor="t" anchorCtr="0" compatLnSpc="1">
              <a:normAutofit/>
            </a:bodyPr>
            <a:lstStyle/>
            <a:p>
              <a:endParaRPr lang="en-US"/>
            </a:p>
          </p:txBody>
        </p:sp>
        <p:sp>
          <p:nvSpPr>
            <p:cNvPr id="21" name="iṩľïďé"/>
            <p:cNvSpPr/>
            <p:nvPr/>
          </p:nvSpPr>
          <p:spPr bwMode="auto">
            <a:xfrm>
              <a:off x="6503203" y="1922780"/>
              <a:ext cx="1302204" cy="1302204"/>
            </a:xfrm>
            <a:custGeom>
              <a:avLst/>
              <a:gdLst>
                <a:gd name="T0" fmla="*/ 362 w 966"/>
                <a:gd name="T1" fmla="*/ 965 h 965"/>
                <a:gd name="T2" fmla="*/ 0 w 966"/>
                <a:gd name="T3" fmla="*/ 606 h 965"/>
                <a:gd name="T4" fmla="*/ 274 w 966"/>
                <a:gd name="T5" fmla="*/ 0 h 965"/>
                <a:gd name="T6" fmla="*/ 966 w 966"/>
                <a:gd name="T7" fmla="*/ 687 h 965"/>
                <a:gd name="T8" fmla="*/ 362 w 966"/>
                <a:gd name="T9" fmla="*/ 965 h 965"/>
              </a:gdLst>
              <a:ahLst/>
              <a:cxnLst>
                <a:cxn ang="0">
                  <a:pos x="T0" y="T1"/>
                </a:cxn>
                <a:cxn ang="0">
                  <a:pos x="T2" y="T3"/>
                </a:cxn>
                <a:cxn ang="0">
                  <a:pos x="T4" y="T5"/>
                </a:cxn>
                <a:cxn ang="0">
                  <a:pos x="T6" y="T7"/>
                </a:cxn>
                <a:cxn ang="0">
                  <a:pos x="T8" y="T9"/>
                </a:cxn>
              </a:cxnLst>
              <a:rect l="0" t="0" r="r" b="b"/>
              <a:pathLst>
                <a:path w="966" h="965">
                  <a:moveTo>
                    <a:pt x="362" y="965"/>
                  </a:moveTo>
                  <a:cubicBezTo>
                    <a:pt x="289" y="806"/>
                    <a:pt x="160" y="678"/>
                    <a:pt x="0" y="606"/>
                  </a:cubicBezTo>
                  <a:cubicBezTo>
                    <a:pt x="274" y="0"/>
                    <a:pt x="274" y="0"/>
                    <a:pt x="274" y="0"/>
                  </a:cubicBezTo>
                  <a:cubicBezTo>
                    <a:pt x="580" y="138"/>
                    <a:pt x="826" y="383"/>
                    <a:pt x="966" y="687"/>
                  </a:cubicBezTo>
                  <a:cubicBezTo>
                    <a:pt x="362" y="965"/>
                    <a:pt x="362" y="965"/>
                    <a:pt x="362" y="965"/>
                  </a:cubicBezTo>
                </a:path>
              </a:pathLst>
            </a:custGeom>
            <a:solidFill>
              <a:schemeClr val="accent1"/>
            </a:solidFill>
            <a:ln>
              <a:noFill/>
            </a:ln>
          </p:spPr>
          <p:txBody>
            <a:bodyPr vert="horz" wrap="square" lIns="91440" tIns="45720" rIns="91440" bIns="45720" numCol="1" anchor="t" anchorCtr="0" compatLnSpc="1">
              <a:normAutofit/>
            </a:bodyPr>
            <a:lstStyle/>
            <a:p>
              <a:endParaRPr lang="en-US"/>
            </a:p>
          </p:txBody>
        </p:sp>
        <p:sp>
          <p:nvSpPr>
            <p:cNvPr id="22" name="îṣ1îḓê"/>
            <p:cNvSpPr/>
            <p:nvPr/>
          </p:nvSpPr>
          <p:spPr bwMode="auto">
            <a:xfrm>
              <a:off x="4380937" y="1928436"/>
              <a:ext cx="1302204" cy="1303617"/>
            </a:xfrm>
            <a:custGeom>
              <a:avLst/>
              <a:gdLst>
                <a:gd name="T0" fmla="*/ 606 w 965"/>
                <a:gd name="T1" fmla="*/ 966 h 966"/>
                <a:gd name="T2" fmla="*/ 0 w 965"/>
                <a:gd name="T3" fmla="*/ 692 h 966"/>
                <a:gd name="T4" fmla="*/ 688 w 965"/>
                <a:gd name="T5" fmla="*/ 0 h 966"/>
                <a:gd name="T6" fmla="*/ 965 w 965"/>
                <a:gd name="T7" fmla="*/ 604 h 966"/>
                <a:gd name="T8" fmla="*/ 606 w 965"/>
                <a:gd name="T9" fmla="*/ 966 h 966"/>
              </a:gdLst>
              <a:ahLst/>
              <a:cxnLst>
                <a:cxn ang="0">
                  <a:pos x="T0" y="T1"/>
                </a:cxn>
                <a:cxn ang="0">
                  <a:pos x="T2" y="T3"/>
                </a:cxn>
                <a:cxn ang="0">
                  <a:pos x="T4" y="T5"/>
                </a:cxn>
                <a:cxn ang="0">
                  <a:pos x="T6" y="T7"/>
                </a:cxn>
                <a:cxn ang="0">
                  <a:pos x="T8" y="T9"/>
                </a:cxn>
              </a:cxnLst>
              <a:rect l="0" t="0" r="r" b="b"/>
              <a:pathLst>
                <a:path w="965" h="966">
                  <a:moveTo>
                    <a:pt x="606" y="966"/>
                  </a:moveTo>
                  <a:cubicBezTo>
                    <a:pt x="0" y="692"/>
                    <a:pt x="0" y="692"/>
                    <a:pt x="0" y="692"/>
                  </a:cubicBezTo>
                  <a:cubicBezTo>
                    <a:pt x="139" y="386"/>
                    <a:pt x="383" y="140"/>
                    <a:pt x="688" y="0"/>
                  </a:cubicBezTo>
                  <a:cubicBezTo>
                    <a:pt x="965" y="604"/>
                    <a:pt x="965" y="604"/>
                    <a:pt x="965" y="604"/>
                  </a:cubicBezTo>
                  <a:cubicBezTo>
                    <a:pt x="806" y="677"/>
                    <a:pt x="678" y="806"/>
                    <a:pt x="606" y="966"/>
                  </a:cubicBezTo>
                </a:path>
              </a:pathLst>
            </a:custGeom>
            <a:solidFill>
              <a:schemeClr val="bg1">
                <a:lumMod val="65000"/>
              </a:schemeClr>
            </a:solidFill>
            <a:ln>
              <a:noFill/>
            </a:ln>
          </p:spPr>
          <p:txBody>
            <a:bodyPr vert="horz" wrap="square" lIns="91440" tIns="45720" rIns="91440" bIns="45720" numCol="1" anchor="t" anchorCtr="0" compatLnSpc="1">
              <a:normAutofit/>
            </a:bodyPr>
            <a:lstStyle/>
            <a:p>
              <a:endParaRPr lang="en-US"/>
            </a:p>
          </p:txBody>
        </p:sp>
        <p:sp>
          <p:nvSpPr>
            <p:cNvPr id="23" name="íṩḷïḍè"/>
            <p:cNvSpPr/>
            <p:nvPr/>
          </p:nvSpPr>
          <p:spPr bwMode="auto">
            <a:xfrm>
              <a:off x="5656277" y="2362503"/>
              <a:ext cx="872378" cy="664534"/>
            </a:xfrm>
            <a:custGeom>
              <a:avLst/>
              <a:gdLst>
                <a:gd name="T0" fmla="*/ 494 w 647"/>
                <a:gd name="T1" fmla="*/ 491 h 492"/>
                <a:gd name="T2" fmla="*/ 156 w 647"/>
                <a:gd name="T3" fmla="*/ 492 h 492"/>
                <a:gd name="T4" fmla="*/ 155 w 647"/>
                <a:gd name="T5" fmla="*/ 492 h 492"/>
                <a:gd name="T6" fmla="*/ 0 w 647"/>
                <a:gd name="T7" fmla="*/ 79 h 492"/>
                <a:gd name="T8" fmla="*/ 1 w 647"/>
                <a:gd name="T9" fmla="*/ 79 h 492"/>
                <a:gd name="T10" fmla="*/ 647 w 647"/>
                <a:gd name="T11" fmla="*/ 77 h 492"/>
                <a:gd name="T12" fmla="*/ 494 w 647"/>
                <a:gd name="T13" fmla="*/ 491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494" y="491"/>
                  </a:moveTo>
                  <a:cubicBezTo>
                    <a:pt x="385" y="450"/>
                    <a:pt x="265" y="451"/>
                    <a:pt x="156" y="492"/>
                  </a:cubicBezTo>
                  <a:cubicBezTo>
                    <a:pt x="155" y="492"/>
                    <a:pt x="155" y="492"/>
                    <a:pt x="155" y="492"/>
                  </a:cubicBezTo>
                  <a:cubicBezTo>
                    <a:pt x="0" y="79"/>
                    <a:pt x="0" y="79"/>
                    <a:pt x="0" y="79"/>
                  </a:cubicBezTo>
                  <a:cubicBezTo>
                    <a:pt x="1" y="79"/>
                    <a:pt x="1" y="79"/>
                    <a:pt x="1" y="79"/>
                  </a:cubicBezTo>
                  <a:cubicBezTo>
                    <a:pt x="209" y="1"/>
                    <a:pt x="439" y="0"/>
                    <a:pt x="647" y="77"/>
                  </a:cubicBezTo>
                  <a:cubicBezTo>
                    <a:pt x="494" y="491"/>
                    <a:pt x="494" y="491"/>
                    <a:pt x="494" y="491"/>
                  </a:cubicBezTo>
                </a:path>
              </a:pathLst>
            </a:custGeom>
            <a:solidFill>
              <a:schemeClr val="bg1">
                <a:lumMod val="95000"/>
              </a:schemeClr>
            </a:solidFill>
            <a:ln>
              <a:noFill/>
            </a:ln>
          </p:spPr>
          <p:txBody>
            <a:bodyPr vert="horz" wrap="square" lIns="91440" tIns="45720" rIns="91440" bIns="45720" numCol="1" anchor="t" anchorCtr="0" compatLnSpc="1">
              <a:normAutofit/>
            </a:bodyPr>
            <a:lstStyle/>
            <a:p>
              <a:endParaRPr lang="en-US"/>
            </a:p>
          </p:txBody>
        </p:sp>
        <p:sp>
          <p:nvSpPr>
            <p:cNvPr id="24" name="îṩ1íďè"/>
            <p:cNvSpPr/>
            <p:nvPr/>
          </p:nvSpPr>
          <p:spPr>
            <a:xfrm>
              <a:off x="5603962" y="3169228"/>
              <a:ext cx="991146" cy="9911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sz="2000" b="1" i="1" dirty="0">
                  <a:solidFill>
                    <a:schemeClr val="tx1"/>
                  </a:solidFill>
                </a:rPr>
                <a:t>Text</a:t>
              </a:r>
            </a:p>
          </p:txBody>
        </p:sp>
        <p:sp>
          <p:nvSpPr>
            <p:cNvPr id="25" name="íśļiḑé"/>
            <p:cNvSpPr/>
            <p:nvPr/>
          </p:nvSpPr>
          <p:spPr bwMode="auto">
            <a:xfrm>
              <a:off x="4848405" y="2410352"/>
              <a:ext cx="367268" cy="339784"/>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wrap="square" lIns="91440" tIns="45720" rIns="91440" bIns="45720" anchor="ctr">
              <a:normAutofit lnSpcReduction="10000"/>
            </a:bodyPr>
            <a:lstStyle/>
            <a:p>
              <a:pPr algn="ctr"/>
              <a:endParaRPr/>
            </a:p>
          </p:txBody>
        </p:sp>
        <p:sp>
          <p:nvSpPr>
            <p:cNvPr id="26" name="íṡļíďé"/>
            <p:cNvSpPr/>
            <p:nvPr/>
          </p:nvSpPr>
          <p:spPr bwMode="auto">
            <a:xfrm>
              <a:off x="6981915" y="2425226"/>
              <a:ext cx="344780" cy="297312"/>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85000" lnSpcReduction="10000"/>
            </a:bodyPr>
            <a:lstStyle/>
            <a:p>
              <a:pPr algn="ctr"/>
              <a:endParaRPr/>
            </a:p>
          </p:txBody>
        </p:sp>
        <p:sp>
          <p:nvSpPr>
            <p:cNvPr id="27" name="îSľîďé"/>
            <p:cNvSpPr/>
            <p:nvPr/>
          </p:nvSpPr>
          <p:spPr bwMode="auto">
            <a:xfrm>
              <a:off x="4842970" y="4558830"/>
              <a:ext cx="389450" cy="288776"/>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 ang="0">
                  <a:pos x="45" y="25"/>
                </a:cxn>
                <a:cxn ang="0">
                  <a:pos x="33" y="13"/>
                </a:cxn>
                <a:cxn ang="0">
                  <a:pos x="32" y="12"/>
                </a:cxn>
                <a:cxn ang="0">
                  <a:pos x="31" y="13"/>
                </a:cxn>
                <a:cxn ang="0">
                  <a:pos x="18" y="25"/>
                </a:cxn>
                <a:cxn ang="0">
                  <a:pos x="18" y="26"/>
                </a:cxn>
                <a:cxn ang="0">
                  <a:pos x="19" y="27"/>
                </a:cxn>
                <a:cxn ang="0">
                  <a:pos x="27" y="27"/>
                </a:cxn>
                <a:cxn ang="0">
                  <a:pos x="27" y="40"/>
                </a:cxn>
                <a:cxn ang="0">
                  <a:pos x="28" y="41"/>
                </a:cxn>
                <a:cxn ang="0">
                  <a:pos x="35" y="41"/>
                </a:cxn>
                <a:cxn ang="0">
                  <a:pos x="36" y="40"/>
                </a:cxn>
                <a:cxn ang="0">
                  <a:pos x="36" y="27"/>
                </a:cxn>
                <a:cxn ang="0">
                  <a:pos x="44" y="27"/>
                </a:cxn>
                <a:cxn ang="0">
                  <a:pos x="45" y="26"/>
                </a:cxn>
                <a:cxn ang="0">
                  <a:pos x="45" y="25"/>
                </a:cxn>
              </a:cxnLst>
              <a:rect l="0" t="0" r="r" b="b"/>
              <a:pathLst>
                <a:path w="68" h="50">
                  <a:moveTo>
                    <a:pt x="55" y="50"/>
                  </a:moveTo>
                  <a:cubicBezTo>
                    <a:pt x="16" y="50"/>
                    <a:pt x="16" y="50"/>
                    <a:pt x="16" y="50"/>
                  </a:cubicBezTo>
                  <a:cubicBezTo>
                    <a:pt x="7" y="50"/>
                    <a:pt x="0" y="43"/>
                    <a:pt x="0" y="34"/>
                  </a:cubicBezTo>
                  <a:cubicBezTo>
                    <a:pt x="0" y="28"/>
                    <a:pt x="3" y="22"/>
                    <a:pt x="9" y="20"/>
                  </a:cubicBezTo>
                  <a:cubicBezTo>
                    <a:pt x="9" y="19"/>
                    <a:pt x="9" y="19"/>
                    <a:pt x="9" y="18"/>
                  </a:cubicBezTo>
                  <a:cubicBezTo>
                    <a:pt x="9" y="8"/>
                    <a:pt x="17" y="0"/>
                    <a:pt x="27" y="0"/>
                  </a:cubicBezTo>
                  <a:cubicBezTo>
                    <a:pt x="35" y="0"/>
                    <a:pt x="41" y="4"/>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moveTo>
                    <a:pt x="45" y="25"/>
                  </a:moveTo>
                  <a:cubicBezTo>
                    <a:pt x="33" y="13"/>
                    <a:pt x="33" y="13"/>
                    <a:pt x="33" y="13"/>
                  </a:cubicBezTo>
                  <a:cubicBezTo>
                    <a:pt x="32" y="13"/>
                    <a:pt x="32" y="12"/>
                    <a:pt x="32" y="12"/>
                  </a:cubicBezTo>
                  <a:cubicBezTo>
                    <a:pt x="31" y="12"/>
                    <a:pt x="31" y="13"/>
                    <a:pt x="31" y="13"/>
                  </a:cubicBezTo>
                  <a:cubicBezTo>
                    <a:pt x="18" y="25"/>
                    <a:pt x="18" y="25"/>
                    <a:pt x="18" y="25"/>
                  </a:cubicBezTo>
                  <a:cubicBezTo>
                    <a:pt x="18" y="26"/>
                    <a:pt x="18" y="26"/>
                    <a:pt x="18" y="26"/>
                  </a:cubicBezTo>
                  <a:cubicBezTo>
                    <a:pt x="18" y="27"/>
                    <a:pt x="19" y="27"/>
                    <a:pt x="19" y="27"/>
                  </a:cubicBezTo>
                  <a:cubicBezTo>
                    <a:pt x="27" y="27"/>
                    <a:pt x="27" y="27"/>
                    <a:pt x="27" y="27"/>
                  </a:cubicBezTo>
                  <a:cubicBezTo>
                    <a:pt x="27" y="40"/>
                    <a:pt x="27" y="40"/>
                    <a:pt x="27" y="40"/>
                  </a:cubicBezTo>
                  <a:cubicBezTo>
                    <a:pt x="27" y="41"/>
                    <a:pt x="28" y="41"/>
                    <a:pt x="28" y="41"/>
                  </a:cubicBezTo>
                  <a:cubicBezTo>
                    <a:pt x="35" y="41"/>
                    <a:pt x="35" y="41"/>
                    <a:pt x="35" y="41"/>
                  </a:cubicBezTo>
                  <a:cubicBezTo>
                    <a:pt x="36" y="41"/>
                    <a:pt x="36" y="41"/>
                    <a:pt x="36" y="40"/>
                  </a:cubicBezTo>
                  <a:cubicBezTo>
                    <a:pt x="36" y="27"/>
                    <a:pt x="36" y="27"/>
                    <a:pt x="36" y="27"/>
                  </a:cubicBezTo>
                  <a:cubicBezTo>
                    <a:pt x="44" y="27"/>
                    <a:pt x="44" y="27"/>
                    <a:pt x="44" y="27"/>
                  </a:cubicBezTo>
                  <a:cubicBezTo>
                    <a:pt x="45" y="27"/>
                    <a:pt x="45" y="27"/>
                    <a:pt x="45" y="26"/>
                  </a:cubicBezTo>
                  <a:cubicBezTo>
                    <a:pt x="45" y="26"/>
                    <a:pt x="45" y="26"/>
                    <a:pt x="45" y="25"/>
                  </a:cubicBezTo>
                  <a:close/>
                </a:path>
              </a:pathLst>
            </a:custGeom>
            <a:solidFill>
              <a:schemeClr val="bg1"/>
            </a:solidFill>
            <a:ln w="9525">
              <a:noFill/>
              <a:round/>
            </a:ln>
          </p:spPr>
          <p:txBody>
            <a:bodyPr wrap="square" lIns="91440" tIns="45720" rIns="91440" bIns="45720" anchor="ctr">
              <a:normAutofit fontScale="85000" lnSpcReduction="20000"/>
            </a:bodyPr>
            <a:lstStyle/>
            <a:p>
              <a:pPr algn="ctr"/>
              <a:endParaRPr/>
            </a:p>
          </p:txBody>
        </p:sp>
        <p:sp>
          <p:nvSpPr>
            <p:cNvPr id="28" name="iślîḓe"/>
            <p:cNvSpPr/>
            <p:nvPr/>
          </p:nvSpPr>
          <p:spPr bwMode="auto">
            <a:xfrm>
              <a:off x="6975620" y="4538370"/>
              <a:ext cx="367268" cy="319796"/>
            </a:xfrm>
            <a:custGeom>
              <a:avLst/>
              <a:gdLst/>
              <a:ahLst/>
              <a:cxnLst>
                <a:cxn ang="0">
                  <a:pos x="68" y="18"/>
                </a:cxn>
                <a:cxn ang="0">
                  <a:pos x="68" y="50"/>
                </a:cxn>
                <a:cxn ang="0">
                  <a:pos x="59" y="59"/>
                </a:cxn>
                <a:cxn ang="0">
                  <a:pos x="9" y="59"/>
                </a:cxn>
                <a:cxn ang="0">
                  <a:pos x="0" y="50"/>
                </a:cxn>
                <a:cxn ang="0">
                  <a:pos x="0" y="18"/>
                </a:cxn>
                <a:cxn ang="0">
                  <a:pos x="9" y="9"/>
                </a:cxn>
                <a:cxn ang="0">
                  <a:pos x="17" y="9"/>
                </a:cxn>
                <a:cxn ang="0">
                  <a:pos x="19" y="4"/>
                </a:cxn>
                <a:cxn ang="0">
                  <a:pos x="25" y="0"/>
                </a:cxn>
                <a:cxn ang="0">
                  <a:pos x="43" y="0"/>
                </a:cxn>
                <a:cxn ang="0">
                  <a:pos x="49" y="4"/>
                </a:cxn>
                <a:cxn ang="0">
                  <a:pos x="51" y="9"/>
                </a:cxn>
                <a:cxn ang="0">
                  <a:pos x="59" y="9"/>
                </a:cxn>
                <a:cxn ang="0">
                  <a:pos x="68" y="18"/>
                </a:cxn>
                <a:cxn ang="0">
                  <a:pos x="50" y="34"/>
                </a:cxn>
                <a:cxn ang="0">
                  <a:pos x="34" y="18"/>
                </a:cxn>
                <a:cxn ang="0">
                  <a:pos x="18" y="34"/>
                </a:cxn>
                <a:cxn ang="0">
                  <a:pos x="34" y="50"/>
                </a:cxn>
                <a:cxn ang="0">
                  <a:pos x="50" y="34"/>
                </a:cxn>
                <a:cxn ang="0">
                  <a:pos x="44" y="34"/>
                </a:cxn>
                <a:cxn ang="0">
                  <a:pos x="34" y="44"/>
                </a:cxn>
                <a:cxn ang="0">
                  <a:pos x="24" y="34"/>
                </a:cxn>
                <a:cxn ang="0">
                  <a:pos x="34" y="24"/>
                </a:cxn>
                <a:cxn ang="0">
                  <a:pos x="44" y="34"/>
                </a:cxn>
              </a:cxnLst>
              <a:rect l="0" t="0" r="r" b="b"/>
              <a:pathLst>
                <a:path w="68" h="59">
                  <a:moveTo>
                    <a:pt x="68" y="18"/>
                  </a:moveTo>
                  <a:cubicBezTo>
                    <a:pt x="68" y="50"/>
                    <a:pt x="68" y="50"/>
                    <a:pt x="68" y="50"/>
                  </a:cubicBezTo>
                  <a:cubicBezTo>
                    <a:pt x="68" y="55"/>
                    <a:pt x="64" y="59"/>
                    <a:pt x="59" y="59"/>
                  </a:cubicBezTo>
                  <a:cubicBezTo>
                    <a:pt x="9" y="59"/>
                    <a:pt x="9" y="59"/>
                    <a:pt x="9" y="59"/>
                  </a:cubicBezTo>
                  <a:cubicBezTo>
                    <a:pt x="4" y="59"/>
                    <a:pt x="0" y="55"/>
                    <a:pt x="0" y="50"/>
                  </a:cubicBezTo>
                  <a:cubicBezTo>
                    <a:pt x="0" y="18"/>
                    <a:pt x="0" y="18"/>
                    <a:pt x="0" y="18"/>
                  </a:cubicBezTo>
                  <a:cubicBezTo>
                    <a:pt x="0" y="13"/>
                    <a:pt x="4" y="9"/>
                    <a:pt x="9" y="9"/>
                  </a:cubicBezTo>
                  <a:cubicBezTo>
                    <a:pt x="17" y="9"/>
                    <a:pt x="17" y="9"/>
                    <a:pt x="17" y="9"/>
                  </a:cubicBezTo>
                  <a:cubicBezTo>
                    <a:pt x="19" y="4"/>
                    <a:pt x="19" y="4"/>
                    <a:pt x="19" y="4"/>
                  </a:cubicBezTo>
                  <a:cubicBezTo>
                    <a:pt x="20" y="2"/>
                    <a:pt x="22" y="0"/>
                    <a:pt x="25" y="0"/>
                  </a:cubicBezTo>
                  <a:cubicBezTo>
                    <a:pt x="43" y="0"/>
                    <a:pt x="43" y="0"/>
                    <a:pt x="43" y="0"/>
                  </a:cubicBezTo>
                  <a:cubicBezTo>
                    <a:pt x="46" y="0"/>
                    <a:pt x="48" y="2"/>
                    <a:pt x="49" y="4"/>
                  </a:cubicBezTo>
                  <a:cubicBezTo>
                    <a:pt x="51" y="9"/>
                    <a:pt x="51" y="9"/>
                    <a:pt x="51" y="9"/>
                  </a:cubicBezTo>
                  <a:cubicBezTo>
                    <a:pt x="59" y="9"/>
                    <a:pt x="59" y="9"/>
                    <a:pt x="59" y="9"/>
                  </a:cubicBezTo>
                  <a:cubicBezTo>
                    <a:pt x="64" y="9"/>
                    <a:pt x="68" y="13"/>
                    <a:pt x="68" y="18"/>
                  </a:cubicBezTo>
                  <a:close/>
                  <a:moveTo>
                    <a:pt x="50" y="34"/>
                  </a:moveTo>
                  <a:cubicBezTo>
                    <a:pt x="50" y="25"/>
                    <a:pt x="43" y="18"/>
                    <a:pt x="34" y="18"/>
                  </a:cubicBezTo>
                  <a:cubicBezTo>
                    <a:pt x="25" y="18"/>
                    <a:pt x="18" y="25"/>
                    <a:pt x="18" y="34"/>
                  </a:cubicBezTo>
                  <a:cubicBezTo>
                    <a:pt x="18" y="43"/>
                    <a:pt x="25" y="50"/>
                    <a:pt x="34" y="50"/>
                  </a:cubicBezTo>
                  <a:cubicBezTo>
                    <a:pt x="43" y="50"/>
                    <a:pt x="50" y="43"/>
                    <a:pt x="50" y="34"/>
                  </a:cubicBezTo>
                  <a:close/>
                  <a:moveTo>
                    <a:pt x="44" y="34"/>
                  </a:moveTo>
                  <a:cubicBezTo>
                    <a:pt x="44" y="40"/>
                    <a:pt x="40" y="44"/>
                    <a:pt x="34" y="44"/>
                  </a:cubicBezTo>
                  <a:cubicBezTo>
                    <a:pt x="28" y="44"/>
                    <a:pt x="24" y="40"/>
                    <a:pt x="24" y="34"/>
                  </a:cubicBezTo>
                  <a:cubicBezTo>
                    <a:pt x="24" y="28"/>
                    <a:pt x="28" y="24"/>
                    <a:pt x="34" y="24"/>
                  </a:cubicBezTo>
                  <a:cubicBezTo>
                    <a:pt x="40" y="24"/>
                    <a:pt x="44" y="28"/>
                    <a:pt x="44" y="34"/>
                  </a:cubicBezTo>
                  <a:close/>
                </a:path>
              </a:pathLst>
            </a:custGeom>
            <a:solidFill>
              <a:schemeClr val="bg1"/>
            </a:solidFill>
            <a:ln w="9525">
              <a:noFill/>
              <a:round/>
            </a:ln>
          </p:spPr>
          <p:txBody>
            <a:bodyPr wrap="square" lIns="91440" tIns="45720" rIns="91440" bIns="45720" anchor="ctr">
              <a:normAutofit fontScale="92500" lnSpcReduction="20000"/>
            </a:bodyPr>
            <a:lstStyle/>
            <a:p>
              <a:pPr algn="ctr"/>
              <a:endParaRPr/>
            </a:p>
          </p:txBody>
        </p:sp>
        <p:sp>
          <p:nvSpPr>
            <p:cNvPr id="29" name="iṧļiḑé"/>
            <p:cNvSpPr/>
            <p:nvPr/>
          </p:nvSpPr>
          <p:spPr>
            <a:xfrm>
              <a:off x="631161" y="1857065"/>
              <a:ext cx="3707838" cy="1340509"/>
            </a:xfrm>
            <a:prstGeom prst="rect">
              <a:avLst/>
            </a:prstGeom>
          </p:spPr>
          <p:txBody>
            <a:bodyPr wrap="square" lIns="91440" tIns="45720" rIns="91440" bIns="45720" anchor="ctr">
              <a:normAutofit/>
            </a:bodyPr>
            <a:lstStyle/>
            <a:p>
              <a:pPr algn="r">
                <a:lnSpc>
                  <a:spcPct val="120000"/>
                </a:lnSpc>
              </a:pPr>
              <a:r>
                <a:rPr lang="zh-CN" altLang="en-US" sz="2400" b="1" dirty="0">
                  <a:solidFill>
                    <a:schemeClr val="tx1">
                      <a:lumMod val="65000"/>
                      <a:lumOff val="35000"/>
                    </a:schemeClr>
                  </a:solidFill>
                </a:rPr>
                <a:t>缓冲池</a:t>
              </a:r>
              <a:r>
                <a:rPr lang="en-US" altLang="zh-CN" sz="2400" b="1" dirty="0">
                  <a:solidFill>
                    <a:schemeClr val="tx1">
                      <a:lumMod val="65000"/>
                      <a:lumOff val="35000"/>
                    </a:schemeClr>
                  </a:solidFill>
                </a:rPr>
                <a:t>buffer</a:t>
              </a:r>
              <a:r>
                <a:rPr lang="zh-CN" altLang="en-US" sz="2400" b="1" dirty="0">
                  <a:solidFill>
                    <a:schemeClr val="tx1">
                      <a:lumMod val="65000"/>
                      <a:lumOff val="35000"/>
                    </a:schemeClr>
                  </a:solidFill>
                </a:rPr>
                <a:t>：</a:t>
              </a:r>
              <a:endParaRPr lang="en-US" altLang="zh-CN" sz="2400" b="1" dirty="0">
                <a:solidFill>
                  <a:schemeClr val="tx1">
                    <a:lumMod val="65000"/>
                    <a:lumOff val="35000"/>
                  </a:schemeClr>
                </a:solidFill>
              </a:endParaRPr>
            </a:p>
            <a:p>
              <a:pPr algn="r">
                <a:lnSpc>
                  <a:spcPct val="120000"/>
                </a:lnSpc>
              </a:pPr>
              <a:r>
                <a:rPr lang="zh-CN" altLang="en-US" sz="2200" b="1" dirty="0">
                  <a:solidFill>
                    <a:schemeClr val="tx1">
                      <a:lumMod val="65000"/>
                      <a:lumOff val="35000"/>
                    </a:schemeClr>
                  </a:solidFill>
                </a:rPr>
                <a:t>用数组来表示具有</a:t>
              </a:r>
              <a:r>
                <a:rPr lang="en-US" altLang="zh-CN" sz="2200" b="1" dirty="0">
                  <a:solidFill>
                    <a:schemeClr val="tx1">
                      <a:lumMod val="65000"/>
                      <a:lumOff val="35000"/>
                    </a:schemeClr>
                  </a:solidFill>
                </a:rPr>
                <a:t>n</a:t>
              </a:r>
              <a:r>
                <a:rPr lang="zh-CN" altLang="en-US" sz="2200" b="1" dirty="0">
                  <a:solidFill>
                    <a:schemeClr val="tx1">
                      <a:lumMod val="65000"/>
                      <a:lumOff val="35000"/>
                    </a:schemeClr>
                  </a:solidFill>
                </a:rPr>
                <a:t>个缓冲区的缓冲池</a:t>
              </a:r>
            </a:p>
          </p:txBody>
        </p:sp>
        <p:sp>
          <p:nvSpPr>
            <p:cNvPr id="30" name="ísļiḋè"/>
            <p:cNvSpPr/>
            <p:nvPr/>
          </p:nvSpPr>
          <p:spPr>
            <a:xfrm>
              <a:off x="675582" y="3673320"/>
              <a:ext cx="3711012" cy="2379750"/>
            </a:xfrm>
            <a:prstGeom prst="rect">
              <a:avLst/>
            </a:prstGeom>
          </p:spPr>
          <p:txBody>
            <a:bodyPr wrap="square" lIns="91440" tIns="45720" rIns="91440" bIns="45720" anchor="ctr">
              <a:normAutofit fontScale="92500" lnSpcReduction="10000"/>
            </a:bodyPr>
            <a:lstStyle/>
            <a:p>
              <a:pPr algn="r">
                <a:lnSpc>
                  <a:spcPct val="140000"/>
                </a:lnSpc>
              </a:pPr>
              <a:r>
                <a:rPr lang="zh-CN" altLang="en-US" sz="2400" b="1" dirty="0">
                  <a:solidFill>
                    <a:schemeClr val="tx1">
                      <a:lumMod val="65000"/>
                      <a:lumOff val="35000"/>
                    </a:schemeClr>
                  </a:solidFill>
                </a:rPr>
                <a:t>输入指针</a:t>
              </a:r>
              <a:r>
                <a:rPr lang="en-US" altLang="zh-CN" sz="2400" b="1" dirty="0">
                  <a:solidFill>
                    <a:schemeClr val="tx1">
                      <a:lumMod val="65000"/>
                      <a:lumOff val="35000"/>
                    </a:schemeClr>
                  </a:solidFill>
                </a:rPr>
                <a:t>in</a:t>
              </a:r>
              <a:r>
                <a:rPr lang="zh-CN" altLang="en-US" sz="2400" b="1" dirty="0">
                  <a:solidFill>
                    <a:schemeClr val="tx1">
                      <a:lumMod val="65000"/>
                      <a:lumOff val="35000"/>
                    </a:schemeClr>
                  </a:solidFill>
                </a:rPr>
                <a:t>：</a:t>
              </a:r>
              <a:endParaRPr lang="en-US" altLang="zh-CN" sz="2400" b="1" dirty="0">
                <a:solidFill>
                  <a:schemeClr val="tx1">
                    <a:lumMod val="65000"/>
                    <a:lumOff val="35000"/>
                  </a:schemeClr>
                </a:solidFill>
              </a:endParaRPr>
            </a:p>
            <a:p>
              <a:pPr algn="r">
                <a:lnSpc>
                  <a:spcPct val="140000"/>
                </a:lnSpc>
              </a:pPr>
              <a:r>
                <a:rPr lang="zh-CN" altLang="en-US" sz="2400" b="1" dirty="0">
                  <a:solidFill>
                    <a:schemeClr val="tx1">
                      <a:lumMod val="65000"/>
                      <a:lumOff val="35000"/>
                    </a:schemeClr>
                  </a:solidFill>
                </a:rPr>
                <a:t>指示下一个可投放产品的缓冲区，每当</a:t>
              </a:r>
              <a:r>
                <a:rPr lang="zh-CN" altLang="en-US" sz="2400" b="1" dirty="0">
                  <a:solidFill>
                    <a:srgbClr val="FF0000"/>
                  </a:solidFill>
                </a:rPr>
                <a:t>生产者进程</a:t>
              </a:r>
              <a:r>
                <a:rPr lang="zh-CN" altLang="en-US" sz="2400" b="1" dirty="0">
                  <a:solidFill>
                    <a:schemeClr val="tx1">
                      <a:lumMod val="65000"/>
                      <a:lumOff val="35000"/>
                    </a:schemeClr>
                  </a:solidFill>
                </a:rPr>
                <a:t>生产并投放一个产品后，输入指针加</a:t>
              </a:r>
              <a:r>
                <a:rPr lang="en-US" altLang="zh-CN" sz="2400" b="1" dirty="0">
                  <a:solidFill>
                    <a:schemeClr val="tx1">
                      <a:lumMod val="65000"/>
                      <a:lumOff val="35000"/>
                    </a:schemeClr>
                  </a:solidFill>
                </a:rPr>
                <a:t>1</a:t>
              </a:r>
              <a:r>
                <a:rPr lang="zh-CN" altLang="en-US" sz="2400" b="1" dirty="0">
                  <a:solidFill>
                    <a:schemeClr val="tx1">
                      <a:lumMod val="65000"/>
                      <a:lumOff val="35000"/>
                    </a:schemeClr>
                  </a:solidFill>
                </a:rPr>
                <a:t>，初值为</a:t>
              </a:r>
              <a:r>
                <a:rPr lang="en-US" altLang="zh-CN" sz="2400" b="1" dirty="0">
                  <a:solidFill>
                    <a:schemeClr val="tx1">
                      <a:lumMod val="65000"/>
                      <a:lumOff val="35000"/>
                    </a:schemeClr>
                  </a:solidFill>
                </a:rPr>
                <a:t>0</a:t>
              </a:r>
            </a:p>
          </p:txBody>
        </p:sp>
        <p:cxnSp>
          <p:nvCxnSpPr>
            <p:cNvPr id="31" name="直接连接符 30"/>
            <p:cNvCxnSpPr/>
            <p:nvPr/>
          </p:nvCxnSpPr>
          <p:spPr>
            <a:xfrm>
              <a:off x="673100" y="3636429"/>
              <a:ext cx="400050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2" name="iŝļíḍe"/>
            <p:cNvSpPr/>
            <p:nvPr/>
          </p:nvSpPr>
          <p:spPr>
            <a:xfrm>
              <a:off x="7918519" y="1571223"/>
              <a:ext cx="4200500" cy="1918952"/>
            </a:xfrm>
            <a:prstGeom prst="rect">
              <a:avLst/>
            </a:prstGeom>
          </p:spPr>
          <p:txBody>
            <a:bodyPr wrap="square" lIns="91440" tIns="45720" rIns="91440" bIns="45720" anchor="ctr">
              <a:noAutofit/>
            </a:bodyPr>
            <a:lstStyle/>
            <a:p>
              <a:pPr>
                <a:lnSpc>
                  <a:spcPct val="120000"/>
                </a:lnSpc>
              </a:pPr>
              <a:r>
                <a:rPr lang="zh-CN" altLang="en-US" sz="2400" b="1" dirty="0">
                  <a:solidFill>
                    <a:schemeClr val="tx1">
                      <a:lumMod val="65000"/>
                      <a:lumOff val="35000"/>
                    </a:schemeClr>
                  </a:solidFill>
                </a:rPr>
                <a:t>输出指针</a:t>
              </a:r>
              <a:r>
                <a:rPr lang="en-US" altLang="zh-CN" sz="2400" b="1" dirty="0">
                  <a:solidFill>
                    <a:schemeClr val="tx1">
                      <a:lumMod val="65000"/>
                      <a:lumOff val="35000"/>
                    </a:schemeClr>
                  </a:solidFill>
                </a:rPr>
                <a:t>out</a:t>
              </a:r>
              <a:r>
                <a:rPr lang="zh-CN" altLang="en-US" sz="2400" b="1" dirty="0">
                  <a:solidFill>
                    <a:schemeClr val="tx1">
                      <a:lumMod val="65000"/>
                      <a:lumOff val="35000"/>
                    </a:schemeClr>
                  </a:solidFill>
                </a:rPr>
                <a:t>：</a:t>
              </a:r>
              <a:endParaRPr lang="en-US" altLang="zh-CN" sz="2400" b="1" dirty="0">
                <a:solidFill>
                  <a:schemeClr val="tx1">
                    <a:lumMod val="65000"/>
                    <a:lumOff val="35000"/>
                  </a:schemeClr>
                </a:solidFill>
              </a:endParaRPr>
            </a:p>
            <a:p>
              <a:pPr>
                <a:lnSpc>
                  <a:spcPct val="120000"/>
                </a:lnSpc>
              </a:pPr>
              <a:r>
                <a:rPr lang="zh-CN" altLang="en-US" sz="2200" b="1" dirty="0">
                  <a:solidFill>
                    <a:schemeClr val="tx1">
                      <a:lumMod val="65000"/>
                      <a:lumOff val="35000"/>
                    </a:schemeClr>
                  </a:solidFill>
                </a:rPr>
                <a:t>指示下一个可获取产品的缓冲区，每当</a:t>
              </a:r>
              <a:r>
                <a:rPr lang="zh-CN" altLang="en-US" sz="2200" b="1" dirty="0">
                  <a:solidFill>
                    <a:srgbClr val="FF0000"/>
                  </a:solidFill>
                </a:rPr>
                <a:t>消费者进程</a:t>
              </a:r>
              <a:r>
                <a:rPr lang="zh-CN" altLang="en-US" sz="2200" b="1" dirty="0">
                  <a:solidFill>
                    <a:schemeClr val="tx1">
                      <a:lumMod val="65000"/>
                      <a:lumOff val="35000"/>
                    </a:schemeClr>
                  </a:solidFill>
                </a:rPr>
                <a:t>取走一个产品后，输出指针加</a:t>
              </a:r>
              <a:r>
                <a:rPr lang="en-US" altLang="zh-CN" sz="2200" b="1" dirty="0">
                  <a:solidFill>
                    <a:schemeClr val="tx1">
                      <a:lumMod val="65000"/>
                      <a:lumOff val="35000"/>
                    </a:schemeClr>
                  </a:solidFill>
                </a:rPr>
                <a:t>1</a:t>
              </a:r>
              <a:r>
                <a:rPr lang="zh-CN" altLang="en-US" sz="2200" b="1" dirty="0">
                  <a:solidFill>
                    <a:schemeClr val="tx1">
                      <a:lumMod val="65000"/>
                      <a:lumOff val="35000"/>
                    </a:schemeClr>
                  </a:solidFill>
                </a:rPr>
                <a:t>，初值为</a:t>
              </a:r>
              <a:r>
                <a:rPr lang="en-US" altLang="zh-CN" sz="2200" b="1" dirty="0">
                  <a:solidFill>
                    <a:schemeClr val="tx1">
                      <a:lumMod val="65000"/>
                      <a:lumOff val="35000"/>
                    </a:schemeClr>
                  </a:solidFill>
                </a:rPr>
                <a:t>0</a:t>
              </a:r>
            </a:p>
          </p:txBody>
        </p:sp>
        <p:sp>
          <p:nvSpPr>
            <p:cNvPr id="33" name="ïṥľïḑé"/>
            <p:cNvSpPr/>
            <p:nvPr/>
          </p:nvSpPr>
          <p:spPr>
            <a:xfrm>
              <a:off x="7924175" y="4243005"/>
              <a:ext cx="3718326" cy="1340509"/>
            </a:xfrm>
            <a:prstGeom prst="rect">
              <a:avLst/>
            </a:prstGeom>
          </p:spPr>
          <p:txBody>
            <a:bodyPr wrap="square" lIns="91440" tIns="45720" rIns="91440" bIns="45720" anchor="ctr">
              <a:noAutofit/>
            </a:bodyPr>
            <a:lstStyle/>
            <a:p>
              <a:pPr>
                <a:lnSpc>
                  <a:spcPct val="120000"/>
                </a:lnSpc>
              </a:pPr>
              <a:r>
                <a:rPr lang="zh-CN" altLang="en-US" sz="2400" b="1" dirty="0">
                  <a:solidFill>
                    <a:schemeClr val="tx1">
                      <a:lumMod val="65000"/>
                      <a:lumOff val="35000"/>
                    </a:schemeClr>
                  </a:solidFill>
                </a:rPr>
                <a:t>整型变量</a:t>
              </a:r>
              <a:r>
                <a:rPr lang="en-US" altLang="zh-CN" sz="2400" b="1" dirty="0">
                  <a:solidFill>
                    <a:schemeClr val="tx1">
                      <a:lumMod val="65000"/>
                      <a:lumOff val="35000"/>
                    </a:schemeClr>
                  </a:solidFill>
                </a:rPr>
                <a:t>count</a:t>
              </a:r>
              <a:r>
                <a:rPr lang="zh-CN" altLang="en-US" sz="2400" b="1" dirty="0">
                  <a:solidFill>
                    <a:schemeClr val="tx1">
                      <a:lumMod val="65000"/>
                      <a:lumOff val="35000"/>
                    </a:schemeClr>
                  </a:solidFill>
                </a:rPr>
                <a:t>：</a:t>
              </a:r>
              <a:endParaRPr lang="en-US" altLang="zh-CN" sz="2400" b="1" dirty="0">
                <a:solidFill>
                  <a:schemeClr val="tx1">
                    <a:lumMod val="65000"/>
                    <a:lumOff val="35000"/>
                  </a:schemeClr>
                </a:solidFill>
              </a:endParaRPr>
            </a:p>
            <a:p>
              <a:pPr>
                <a:lnSpc>
                  <a:spcPct val="120000"/>
                </a:lnSpc>
              </a:pPr>
              <a:r>
                <a:rPr lang="zh-CN" altLang="en-US" sz="2400" b="1" dirty="0">
                  <a:solidFill>
                    <a:schemeClr val="tx1">
                      <a:lumMod val="65000"/>
                      <a:lumOff val="35000"/>
                    </a:schemeClr>
                  </a:solidFill>
                </a:rPr>
                <a:t>初值为</a:t>
              </a:r>
              <a:r>
                <a:rPr lang="en-US" altLang="zh-CN" sz="2400" b="1" dirty="0">
                  <a:solidFill>
                    <a:schemeClr val="tx1">
                      <a:lumMod val="65000"/>
                      <a:lumOff val="35000"/>
                    </a:schemeClr>
                  </a:solidFill>
                </a:rPr>
                <a:t>0</a:t>
              </a:r>
              <a:r>
                <a:rPr lang="zh-CN" altLang="en-US" sz="2400" b="1" dirty="0">
                  <a:solidFill>
                    <a:schemeClr val="tx1">
                      <a:lumMod val="65000"/>
                      <a:lumOff val="35000"/>
                    </a:schemeClr>
                  </a:solidFill>
                </a:rPr>
                <a:t>，表示缓冲区中的产品个数</a:t>
              </a:r>
            </a:p>
          </p:txBody>
        </p:sp>
        <p:cxnSp>
          <p:nvCxnSpPr>
            <p:cNvPr id="34" name="直接连接符 33"/>
            <p:cNvCxnSpPr/>
            <p:nvPr/>
          </p:nvCxnSpPr>
          <p:spPr>
            <a:xfrm>
              <a:off x="7556500" y="3636429"/>
              <a:ext cx="396240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利用管程解决哲学家就餐问题</a:t>
            </a:r>
          </a:p>
        </p:txBody>
      </p:sp>
      <p:sp>
        <p:nvSpPr>
          <p:cNvPr id="584" name="Rectangle 7"/>
          <p:cNvSpPr txBox="1">
            <a:spLocks noChangeArrowheads="1"/>
          </p:cNvSpPr>
          <p:nvPr/>
        </p:nvSpPr>
        <p:spPr>
          <a:xfrm>
            <a:off x="515156" y="1142583"/>
            <a:ext cx="9414456" cy="3642851"/>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3000"/>
              </a:lnSpc>
              <a:spcBef>
                <a:spcPts val="600"/>
              </a:spcBef>
              <a:buFont typeface="Wingdings 2" panose="05020102010507070707" pitchFamily="18" charset="2"/>
              <a:buNone/>
            </a:pPr>
            <a:r>
              <a:rPr lang="en-US" altLang="zh-CN" sz="2400" dirty="0"/>
              <a:t>void </a:t>
            </a:r>
            <a:r>
              <a:rPr lang="en-US" altLang="zh-CN" sz="2400" dirty="0">
                <a:solidFill>
                  <a:srgbClr val="FF0000"/>
                </a:solidFill>
              </a:rPr>
              <a:t>test</a:t>
            </a:r>
            <a:r>
              <a:rPr lang="en-US" altLang="zh-CN" sz="2400" dirty="0"/>
              <a:t> (int </a:t>
            </a:r>
            <a:r>
              <a:rPr lang="en-US" altLang="zh-CN" sz="2400" dirty="0" err="1"/>
              <a:t>i</a:t>
            </a:r>
            <a:r>
              <a:rPr lang="en-US" altLang="zh-CN" sz="2400" dirty="0"/>
              <a:t>) { </a:t>
            </a:r>
          </a:p>
          <a:p>
            <a:pPr marL="457200" lvl="1" indent="0">
              <a:lnSpc>
                <a:spcPct val="123000"/>
              </a:lnSpc>
              <a:spcBef>
                <a:spcPts val="600"/>
              </a:spcBef>
              <a:buFont typeface="Wingdings 2" panose="05020102010507070707" pitchFamily="18" charset="2"/>
              <a:buNone/>
            </a:pPr>
            <a:r>
              <a:rPr lang="en-US" altLang="zh-CN" sz="2400" dirty="0"/>
              <a:t>	if ( (state[(</a:t>
            </a:r>
            <a:r>
              <a:rPr lang="en-US" altLang="zh-CN" sz="2400" dirty="0" err="1"/>
              <a:t>i</a:t>
            </a:r>
            <a:r>
              <a:rPr lang="en-US" altLang="zh-CN" sz="2400" dirty="0"/>
              <a:t> + 4) % 5] != eating) &amp;&amp;(state[</a:t>
            </a:r>
            <a:r>
              <a:rPr lang="en-US" altLang="zh-CN" sz="2400" dirty="0" err="1"/>
              <a:t>i</a:t>
            </a:r>
            <a:r>
              <a:rPr lang="en-US" altLang="zh-CN" sz="2400" dirty="0"/>
              <a:t>] == hungry) </a:t>
            </a:r>
            <a:br>
              <a:rPr lang="en-US" altLang="zh-CN" sz="2400" dirty="0"/>
            </a:br>
            <a:r>
              <a:rPr lang="en-US" altLang="zh-CN" sz="2400" dirty="0"/>
              <a:t>	&amp;&amp;(state[(</a:t>
            </a:r>
            <a:r>
              <a:rPr lang="en-US" altLang="zh-CN" sz="2400" dirty="0" err="1"/>
              <a:t>i</a:t>
            </a:r>
            <a:r>
              <a:rPr lang="en-US" altLang="zh-CN" sz="2400" dirty="0"/>
              <a:t> + 1) % 5] != eating) ) { </a:t>
            </a:r>
          </a:p>
          <a:p>
            <a:pPr marL="457200" lvl="1" indent="0">
              <a:lnSpc>
                <a:spcPct val="123000"/>
              </a:lnSpc>
              <a:spcBef>
                <a:spcPts val="600"/>
              </a:spcBef>
              <a:buFont typeface="Wingdings 2" panose="05020102010507070707" pitchFamily="18" charset="2"/>
              <a:buNone/>
            </a:pPr>
            <a:r>
              <a:rPr lang="en-US" altLang="zh-CN" sz="2400" dirty="0"/>
              <a:t>		state[</a:t>
            </a:r>
            <a:r>
              <a:rPr lang="en-US" altLang="zh-CN" sz="2400" dirty="0" err="1"/>
              <a:t>i</a:t>
            </a:r>
            <a:r>
              <a:rPr lang="en-US" altLang="zh-CN" sz="2400" dirty="0"/>
              <a:t>] = eating ;</a:t>
            </a:r>
          </a:p>
          <a:p>
            <a:pPr marL="457200" lvl="1" indent="0">
              <a:lnSpc>
                <a:spcPct val="123000"/>
              </a:lnSpc>
              <a:spcBef>
                <a:spcPts val="600"/>
              </a:spcBef>
              <a:buFont typeface="Wingdings 2" panose="05020102010507070707" pitchFamily="18" charset="2"/>
              <a:buNone/>
            </a:pPr>
            <a:r>
              <a:rPr lang="en-US" altLang="zh-CN" sz="2400" dirty="0"/>
              <a:t>		self[</a:t>
            </a:r>
            <a:r>
              <a:rPr lang="en-US" altLang="zh-CN" sz="2400" dirty="0" err="1"/>
              <a:t>i</a:t>
            </a:r>
            <a:r>
              <a:rPr lang="en-US" altLang="zh-CN" sz="2400" dirty="0"/>
              <a:t>].signal() ;</a:t>
            </a:r>
          </a:p>
          <a:p>
            <a:pPr marL="457200" lvl="1" indent="0">
              <a:lnSpc>
                <a:spcPct val="123000"/>
              </a:lnSpc>
              <a:spcBef>
                <a:spcPts val="600"/>
              </a:spcBef>
              <a:buFont typeface="Wingdings 2" panose="05020102010507070707" pitchFamily="18" charset="2"/>
              <a:buNone/>
            </a:pPr>
            <a:r>
              <a:rPr lang="en-US" altLang="zh-CN" sz="2400" dirty="0"/>
              <a:t> 	}</a:t>
            </a:r>
          </a:p>
          <a:p>
            <a:pPr marL="457200" lvl="1" indent="0">
              <a:lnSpc>
                <a:spcPct val="123000"/>
              </a:lnSpc>
              <a:spcBef>
                <a:spcPts val="600"/>
              </a:spcBef>
              <a:buFont typeface="Wingdings 2" panose="05020102010507070707" pitchFamily="18" charset="2"/>
              <a:buNone/>
            </a:pPr>
            <a:r>
              <a:rPr lang="en-US" altLang="zh-CN" sz="2400" dirty="0"/>
              <a:t>}</a:t>
            </a:r>
          </a:p>
          <a:p>
            <a:pPr marL="0" indent="0">
              <a:lnSpc>
                <a:spcPct val="123000"/>
              </a:lnSpc>
              <a:spcBef>
                <a:spcPts val="600"/>
              </a:spcBef>
              <a:buFont typeface="Wingdings 2" panose="05020102010507070707" pitchFamily="18" charset="2"/>
              <a:buNone/>
            </a:pPr>
            <a:r>
              <a:rPr lang="en-US" altLang="zh-CN" sz="2400" dirty="0"/>
              <a:t>}</a:t>
            </a:r>
          </a:p>
        </p:txBody>
      </p:sp>
      <p:sp>
        <p:nvSpPr>
          <p:cNvPr id="4" name="Rectangle 7"/>
          <p:cNvSpPr txBox="1">
            <a:spLocks noChangeArrowheads="1"/>
          </p:cNvSpPr>
          <p:nvPr/>
        </p:nvSpPr>
        <p:spPr>
          <a:xfrm>
            <a:off x="6604290" y="2964009"/>
            <a:ext cx="5587710" cy="3370529"/>
          </a:xfrm>
          <a:prstGeom prst="rect">
            <a:avLst/>
          </a:prstGeom>
          <a:noFill/>
          <a:ln>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Wingdings 2" panose="05020102010507070707" pitchFamily="18" charset="2"/>
              <a:buNone/>
            </a:pPr>
            <a:r>
              <a:rPr lang="zh-CN" altLang="en-US" sz="2400" dirty="0">
                <a:solidFill>
                  <a:srgbClr val="0000FF"/>
                </a:solidFill>
              </a:rPr>
              <a:t>哲学家</a:t>
            </a:r>
            <a:r>
              <a:rPr lang="en-US" altLang="zh-CN" sz="2400" dirty="0" err="1">
                <a:solidFill>
                  <a:srgbClr val="0000FF"/>
                </a:solidFill>
              </a:rPr>
              <a:t>i</a:t>
            </a:r>
            <a:r>
              <a:rPr lang="zh-CN" altLang="en-US" sz="2400" dirty="0">
                <a:solidFill>
                  <a:srgbClr val="0000FF"/>
                </a:solidFill>
              </a:rPr>
              <a:t>的活动可描述为：</a:t>
            </a:r>
          </a:p>
          <a:p>
            <a:pPr marL="0" indent="0">
              <a:spcBef>
                <a:spcPts val="600"/>
              </a:spcBef>
              <a:buFont typeface="Wingdings 2" panose="05020102010507070707" pitchFamily="18" charset="2"/>
              <a:buNone/>
            </a:pPr>
            <a:r>
              <a:rPr lang="en-US" altLang="zh-CN" sz="2400" dirty="0"/>
              <a:t>do {</a:t>
            </a:r>
          </a:p>
          <a:p>
            <a:pPr marL="0" indent="0">
              <a:spcBef>
                <a:spcPts val="600"/>
              </a:spcBef>
              <a:buFont typeface="Wingdings 2" panose="05020102010507070707" pitchFamily="18" charset="2"/>
              <a:buNone/>
            </a:pPr>
            <a:r>
              <a:rPr lang="en-US" altLang="zh-CN" sz="2400" dirty="0"/>
              <a:t>         </a:t>
            </a:r>
            <a:r>
              <a:rPr lang="en-US" altLang="zh-CN" sz="2400" dirty="0" err="1"/>
              <a:t>dp.pickup</a:t>
            </a:r>
            <a:r>
              <a:rPr lang="en-US" altLang="zh-CN" sz="2400" dirty="0"/>
              <a:t> (</a:t>
            </a:r>
            <a:r>
              <a:rPr lang="en-US" altLang="zh-CN" sz="2400" dirty="0" err="1"/>
              <a:t>i</a:t>
            </a:r>
            <a:r>
              <a:rPr lang="en-US" altLang="zh-CN" sz="2400" dirty="0"/>
              <a:t>);</a:t>
            </a:r>
          </a:p>
          <a:p>
            <a:pPr marL="0" indent="0">
              <a:spcBef>
                <a:spcPts val="600"/>
              </a:spcBef>
              <a:buFont typeface="Wingdings 2" panose="05020102010507070707" pitchFamily="18" charset="2"/>
              <a:buNone/>
            </a:pPr>
            <a:r>
              <a:rPr lang="en-US" altLang="zh-CN" sz="2400" dirty="0"/>
              <a:t>	 …</a:t>
            </a:r>
          </a:p>
          <a:p>
            <a:pPr marL="0" indent="0">
              <a:spcBef>
                <a:spcPts val="600"/>
              </a:spcBef>
              <a:buFont typeface="Wingdings 2" panose="05020102010507070707" pitchFamily="18" charset="2"/>
              <a:buNone/>
            </a:pPr>
            <a:r>
              <a:rPr lang="en-US" altLang="zh-CN" sz="2400" dirty="0"/>
              <a:t>         eat</a:t>
            </a:r>
          </a:p>
          <a:p>
            <a:pPr marL="0" indent="0">
              <a:spcBef>
                <a:spcPts val="600"/>
              </a:spcBef>
              <a:buFont typeface="Wingdings 2" panose="05020102010507070707" pitchFamily="18" charset="2"/>
              <a:buNone/>
            </a:pPr>
            <a:r>
              <a:rPr lang="en-US" altLang="zh-CN" sz="2400" dirty="0"/>
              <a:t>	 …</a:t>
            </a:r>
          </a:p>
          <a:p>
            <a:pPr marL="0" indent="0">
              <a:spcBef>
                <a:spcPts val="600"/>
              </a:spcBef>
              <a:buFont typeface="Wingdings 2" panose="05020102010507070707" pitchFamily="18" charset="2"/>
              <a:buNone/>
            </a:pPr>
            <a:r>
              <a:rPr lang="en-US" altLang="zh-CN" sz="2400" dirty="0"/>
              <a:t>         </a:t>
            </a:r>
            <a:r>
              <a:rPr lang="en-US" altLang="zh-CN" sz="2400" dirty="0" err="1"/>
              <a:t>dp.putdown</a:t>
            </a:r>
            <a:r>
              <a:rPr lang="en-US" altLang="zh-CN" sz="2400" dirty="0"/>
              <a:t> (</a:t>
            </a:r>
            <a:r>
              <a:rPr lang="en-US" altLang="zh-CN" sz="2400" dirty="0" err="1"/>
              <a:t>i</a:t>
            </a:r>
            <a:r>
              <a:rPr lang="en-US" altLang="zh-CN" sz="2400" dirty="0"/>
              <a:t>);</a:t>
            </a:r>
          </a:p>
          <a:p>
            <a:pPr marL="0" indent="0">
              <a:spcBef>
                <a:spcPts val="600"/>
              </a:spcBef>
              <a:buFont typeface="Wingdings 2" panose="05020102010507070707" pitchFamily="18" charset="2"/>
              <a:buNone/>
            </a:pPr>
            <a:r>
              <a:rPr lang="en-US" altLang="zh-CN" sz="2400" dirty="0"/>
              <a:t>} while[TRUE];</a:t>
            </a:r>
          </a:p>
        </p:txBody>
      </p:sp>
      <p:cxnSp>
        <p:nvCxnSpPr>
          <p:cNvPr id="3" name="直接连接符 2"/>
          <p:cNvCxnSpPr/>
          <p:nvPr/>
        </p:nvCxnSpPr>
        <p:spPr>
          <a:xfrm>
            <a:off x="206062" y="5563673"/>
            <a:ext cx="60015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207617" y="2827848"/>
            <a:ext cx="0" cy="2722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207617" y="2827848"/>
            <a:ext cx="557655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3" name="矩形 2"/>
          <p:cNvSpPr/>
          <p:nvPr/>
        </p:nvSpPr>
        <p:spPr>
          <a:xfrm>
            <a:off x="8241255" y="2458210"/>
            <a:ext cx="3449983" cy="666336"/>
          </a:xfrm>
          <a:prstGeom prst="rect">
            <a:avLst/>
          </a:prstGeom>
        </p:spPr>
        <p:txBody>
          <a:bodyPr wrap="none">
            <a:spAutoFit/>
          </a:bodyPr>
          <a:lstStyle/>
          <a:p>
            <a:r>
              <a:rPr lang="zh-CN" altLang="en-US" sz="3600" dirty="0">
                <a:solidFill>
                  <a:srgbClr val="000000"/>
                </a:solidFill>
                <a:sym typeface="+mn-ea"/>
              </a:rPr>
              <a:t>第</a:t>
            </a:r>
            <a:r>
              <a:rPr lang="en-US" altLang="zh-CN" sz="3600" dirty="0">
                <a:solidFill>
                  <a:srgbClr val="000000"/>
                </a:solidFill>
                <a:sym typeface="+mn-ea"/>
              </a:rPr>
              <a:t>4</a:t>
            </a:r>
            <a:r>
              <a:rPr lang="zh-CN" altLang="en-US" sz="3600" dirty="0">
                <a:solidFill>
                  <a:srgbClr val="000000"/>
                </a:solidFill>
                <a:sym typeface="+mn-ea"/>
              </a:rPr>
              <a:t>章 进程同步</a:t>
            </a:r>
            <a:endParaRPr lang="zh-CN" altLang="en-US" sz="3600" dirty="0">
              <a:solidFill>
                <a:srgbClr val="000000"/>
              </a:solidFill>
            </a:endParaRPr>
          </a:p>
        </p:txBody>
      </p:sp>
      <p:cxnSp>
        <p:nvCxnSpPr>
          <p:cNvPr id="5" name="直接连接符 4"/>
          <p:cNvCxnSpPr/>
          <p:nvPr/>
        </p:nvCxnSpPr>
        <p:spPr>
          <a:xfrm>
            <a:off x="7559899" y="3190471"/>
            <a:ext cx="398722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1679415"/>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264555"/>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920024"/>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3538497"/>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164577"/>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802290"/>
            <a:ext cx="527050" cy="527050"/>
          </a:xfrm>
          <a:prstGeom prst="rect">
            <a:avLst/>
          </a:prstGeom>
          <a:ln>
            <a:noFill/>
          </a:ln>
          <a:effectLst>
            <a:softEdge rad="0"/>
          </a:effectLst>
        </p:spPr>
      </p:pic>
      <p:sp>
        <p:nvSpPr>
          <p:cNvPr id="33" name="矩形 32"/>
          <p:cNvSpPr/>
          <p:nvPr/>
        </p:nvSpPr>
        <p:spPr>
          <a:xfrm>
            <a:off x="1697670" y="1735469"/>
            <a:ext cx="3488967" cy="461665"/>
          </a:xfrm>
          <a:prstGeom prst="rect">
            <a:avLst/>
          </a:prstGeom>
        </p:spPr>
        <p:txBody>
          <a:bodyPr wrap="square">
            <a:spAutoFit/>
          </a:bodyPr>
          <a:lstStyle/>
          <a:p>
            <a:r>
              <a:rPr lang="en-US" altLang="zh-CN" sz="2400" dirty="0">
                <a:latin typeface="+mj-ea"/>
                <a:ea typeface="+mj-ea"/>
              </a:rPr>
              <a:t>4.1 </a:t>
            </a:r>
            <a:r>
              <a:rPr lang="zh-CN" altLang="en-US" sz="2400" dirty="0">
                <a:latin typeface="+mj-ea"/>
                <a:ea typeface="+mj-ea"/>
              </a:rPr>
              <a:t>进程同步的概念</a:t>
            </a:r>
          </a:p>
        </p:txBody>
      </p:sp>
      <p:sp>
        <p:nvSpPr>
          <p:cNvPr id="34" name="矩形 33"/>
          <p:cNvSpPr/>
          <p:nvPr/>
        </p:nvSpPr>
        <p:spPr>
          <a:xfrm>
            <a:off x="1697671" y="2354594"/>
            <a:ext cx="3682150" cy="461665"/>
          </a:xfrm>
          <a:prstGeom prst="rect">
            <a:avLst/>
          </a:prstGeom>
        </p:spPr>
        <p:txBody>
          <a:bodyPr wrap="square">
            <a:spAutoFit/>
          </a:bodyPr>
          <a:lstStyle/>
          <a:p>
            <a:r>
              <a:rPr lang="en-US" altLang="zh-CN" sz="2400" dirty="0">
                <a:latin typeface="+mj-ea"/>
              </a:rPr>
              <a:t>4.2 </a:t>
            </a:r>
            <a:r>
              <a:rPr lang="zh-CN" altLang="en-US" sz="2400" dirty="0">
                <a:latin typeface="+mj-ea"/>
              </a:rPr>
              <a:t>软件同步机制</a:t>
            </a:r>
          </a:p>
        </p:txBody>
      </p:sp>
      <p:sp>
        <p:nvSpPr>
          <p:cNvPr id="35" name="矩形 34"/>
          <p:cNvSpPr/>
          <p:nvPr/>
        </p:nvSpPr>
        <p:spPr>
          <a:xfrm>
            <a:off x="1697670" y="2973719"/>
            <a:ext cx="3488967" cy="461665"/>
          </a:xfrm>
          <a:prstGeom prst="rect">
            <a:avLst/>
          </a:prstGeom>
        </p:spPr>
        <p:txBody>
          <a:bodyPr wrap="square">
            <a:spAutoFit/>
          </a:bodyPr>
          <a:lstStyle/>
          <a:p>
            <a:r>
              <a:rPr lang="en-US" altLang="zh-CN" sz="2400" dirty="0">
                <a:latin typeface="+mj-ea"/>
              </a:rPr>
              <a:t>4.3 </a:t>
            </a:r>
            <a:r>
              <a:rPr lang="zh-CN" altLang="en-US" sz="2400" dirty="0">
                <a:latin typeface="+mj-ea"/>
              </a:rPr>
              <a:t>硬件同步机制</a:t>
            </a:r>
          </a:p>
        </p:txBody>
      </p:sp>
      <p:sp>
        <p:nvSpPr>
          <p:cNvPr id="36" name="矩形 35"/>
          <p:cNvSpPr/>
          <p:nvPr/>
        </p:nvSpPr>
        <p:spPr>
          <a:xfrm>
            <a:off x="1697670" y="3592844"/>
            <a:ext cx="3488967" cy="461665"/>
          </a:xfrm>
          <a:prstGeom prst="rect">
            <a:avLst/>
          </a:prstGeom>
        </p:spPr>
        <p:txBody>
          <a:bodyPr wrap="square">
            <a:spAutoFit/>
          </a:bodyPr>
          <a:lstStyle/>
          <a:p>
            <a:r>
              <a:rPr lang="en-US" altLang="zh-CN" sz="2400" dirty="0">
                <a:latin typeface="+mj-ea"/>
              </a:rPr>
              <a:t>4.4 </a:t>
            </a:r>
            <a:r>
              <a:rPr lang="zh-CN" altLang="en-US" sz="2400" dirty="0">
                <a:latin typeface="+mj-ea"/>
              </a:rPr>
              <a:t>信号量机制</a:t>
            </a:r>
          </a:p>
        </p:txBody>
      </p:sp>
      <p:sp>
        <p:nvSpPr>
          <p:cNvPr id="37" name="矩形 36"/>
          <p:cNvSpPr/>
          <p:nvPr/>
        </p:nvSpPr>
        <p:spPr>
          <a:xfrm>
            <a:off x="1697670" y="4211969"/>
            <a:ext cx="3367145" cy="461665"/>
          </a:xfrm>
          <a:prstGeom prst="rect">
            <a:avLst/>
          </a:prstGeom>
        </p:spPr>
        <p:txBody>
          <a:bodyPr wrap="square">
            <a:spAutoFit/>
          </a:bodyPr>
          <a:lstStyle/>
          <a:p>
            <a:r>
              <a:rPr lang="en-US" altLang="zh-CN" sz="2400" dirty="0">
                <a:latin typeface="+mj-ea"/>
              </a:rPr>
              <a:t>4.5 </a:t>
            </a:r>
            <a:r>
              <a:rPr lang="zh-CN" altLang="en-US" sz="2400" dirty="0">
                <a:latin typeface="+mj-ea"/>
              </a:rPr>
              <a:t>管程机制</a:t>
            </a:r>
          </a:p>
        </p:txBody>
      </p:sp>
      <p:sp>
        <p:nvSpPr>
          <p:cNvPr id="38" name="矩形 37"/>
          <p:cNvSpPr/>
          <p:nvPr/>
        </p:nvSpPr>
        <p:spPr>
          <a:xfrm>
            <a:off x="1697670" y="4831094"/>
            <a:ext cx="3682151" cy="461665"/>
          </a:xfrm>
          <a:prstGeom prst="rect">
            <a:avLst/>
          </a:prstGeom>
        </p:spPr>
        <p:txBody>
          <a:bodyPr wrap="square">
            <a:spAutoFit/>
          </a:bodyPr>
          <a:lstStyle/>
          <a:p>
            <a:r>
              <a:rPr lang="en-US" altLang="zh-CN" sz="2400" dirty="0">
                <a:latin typeface="+mj-ea"/>
              </a:rPr>
              <a:t>4.6 </a:t>
            </a:r>
            <a:r>
              <a:rPr lang="zh-CN" altLang="en-US" sz="2400" dirty="0">
                <a:latin typeface="+mj-ea"/>
              </a:rPr>
              <a:t>经典进程的同步问题</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5408729"/>
            <a:ext cx="527050" cy="527050"/>
          </a:xfrm>
          <a:prstGeom prst="rect">
            <a:avLst/>
          </a:prstGeom>
          <a:ln>
            <a:noFill/>
          </a:ln>
          <a:effectLst>
            <a:softEdge rad="0"/>
          </a:effectLst>
        </p:spPr>
      </p:pic>
      <p:sp>
        <p:nvSpPr>
          <p:cNvPr id="24" name="矩形 23"/>
          <p:cNvSpPr/>
          <p:nvPr/>
        </p:nvSpPr>
        <p:spPr>
          <a:xfrm>
            <a:off x="1697670" y="5437533"/>
            <a:ext cx="3682151" cy="461665"/>
          </a:xfrm>
          <a:prstGeom prst="rect">
            <a:avLst/>
          </a:prstGeom>
        </p:spPr>
        <p:txBody>
          <a:bodyPr wrap="square">
            <a:spAutoFit/>
          </a:bodyPr>
          <a:lstStyle/>
          <a:p>
            <a:r>
              <a:rPr lang="en-US" altLang="zh-CN" sz="2400" dirty="0">
                <a:latin typeface="+mj-ea"/>
              </a:rPr>
              <a:t>4.7 Linux</a:t>
            </a:r>
            <a:r>
              <a:rPr lang="zh-CN" altLang="en-US" sz="2400" dirty="0">
                <a:latin typeface="+mj-ea"/>
              </a:rPr>
              <a:t>进程同步机制</a:t>
            </a:r>
          </a:p>
        </p:txBody>
      </p:sp>
      <p:sp>
        <p:nvSpPr>
          <p:cNvPr id="2" name="右箭头 1"/>
          <p:cNvSpPr/>
          <p:nvPr/>
        </p:nvSpPr>
        <p:spPr>
          <a:xfrm>
            <a:off x="5225274" y="4947771"/>
            <a:ext cx="505825" cy="312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908275" y="4337865"/>
            <a:ext cx="4253155" cy="1532727"/>
          </a:xfrm>
          <a:prstGeom prst="rect">
            <a:avLst/>
          </a:prstGeom>
        </p:spPr>
        <p:txBody>
          <a:bodyPr wrap="square">
            <a:spAutoFit/>
          </a:bodyPr>
          <a:lstStyle/>
          <a:p>
            <a:pPr marL="342900" indent="-342900">
              <a:lnSpc>
                <a:spcPct val="130000"/>
              </a:lnSpc>
              <a:buFont typeface="Wingdings" panose="05000000000000000000" pitchFamily="2" charset="2"/>
              <a:buChar char="n"/>
            </a:pPr>
            <a:r>
              <a:rPr lang="en-US" altLang="zh-CN" sz="2400" dirty="0">
                <a:latin typeface="+mj-ea"/>
              </a:rPr>
              <a:t>4.6.1 </a:t>
            </a:r>
            <a:r>
              <a:rPr lang="zh-CN" altLang="en-US" sz="2400" dirty="0">
                <a:latin typeface="+mj-ea"/>
              </a:rPr>
              <a:t>生产者</a:t>
            </a:r>
            <a:r>
              <a:rPr lang="en-US" altLang="zh-CN" sz="2400" dirty="0">
                <a:latin typeface="+mj-ea"/>
              </a:rPr>
              <a:t>-</a:t>
            </a:r>
            <a:r>
              <a:rPr lang="zh-CN" altLang="en-US" sz="2400" dirty="0">
                <a:latin typeface="+mj-ea"/>
              </a:rPr>
              <a:t>消费者问题</a:t>
            </a:r>
          </a:p>
          <a:p>
            <a:pPr marL="342900" indent="-342900">
              <a:lnSpc>
                <a:spcPct val="130000"/>
              </a:lnSpc>
              <a:buFont typeface="Wingdings" panose="05000000000000000000" pitchFamily="2" charset="2"/>
              <a:buChar char="n"/>
            </a:pPr>
            <a:r>
              <a:rPr lang="en-US" altLang="zh-CN" sz="2400" dirty="0">
                <a:latin typeface="+mj-ea"/>
              </a:rPr>
              <a:t>4.6.2 </a:t>
            </a:r>
            <a:r>
              <a:rPr lang="zh-CN" altLang="en-US" sz="2400" dirty="0">
                <a:latin typeface="+mj-ea"/>
              </a:rPr>
              <a:t>哲学家进餐问题</a:t>
            </a:r>
          </a:p>
          <a:p>
            <a:pPr marL="342900" indent="-342900">
              <a:lnSpc>
                <a:spcPct val="130000"/>
              </a:lnSpc>
              <a:buFont typeface="Wingdings" panose="05000000000000000000" pitchFamily="2" charset="2"/>
              <a:buChar char="n"/>
            </a:pPr>
            <a:r>
              <a:rPr lang="en-US" altLang="zh-CN" sz="2400" b="1" dirty="0">
                <a:solidFill>
                  <a:srgbClr val="0000FF"/>
                </a:solidFill>
                <a:latin typeface="+mj-ea"/>
              </a:rPr>
              <a:t>4.6.3 </a:t>
            </a:r>
            <a:r>
              <a:rPr lang="zh-CN" altLang="en-US" sz="2400" b="1" dirty="0">
                <a:solidFill>
                  <a:srgbClr val="0000FF"/>
                </a:solidFill>
                <a:latin typeface="+mj-ea"/>
              </a:rPr>
              <a:t>读者</a:t>
            </a:r>
            <a:r>
              <a:rPr lang="en-US" altLang="zh-CN" sz="2400" b="1" dirty="0">
                <a:solidFill>
                  <a:srgbClr val="0000FF"/>
                </a:solidFill>
                <a:latin typeface="+mj-ea"/>
              </a:rPr>
              <a:t>-</a:t>
            </a:r>
            <a:r>
              <a:rPr lang="zh-CN" altLang="en-US" sz="2400" b="1" dirty="0">
                <a:solidFill>
                  <a:srgbClr val="0000FF"/>
                </a:solidFill>
                <a:latin typeface="+mj-ea"/>
              </a:rPr>
              <a:t>写者问题</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读者</a:t>
            </a:r>
            <a:r>
              <a:rPr lang="en-US" altLang="zh-CN" sz="2800" b="1" dirty="0">
                <a:solidFill>
                  <a:schemeClr val="bg1"/>
                </a:solidFill>
              </a:rPr>
              <a:t>-</a:t>
            </a:r>
            <a:r>
              <a:rPr lang="zh-CN" altLang="en-US" sz="2800" b="1" dirty="0">
                <a:solidFill>
                  <a:schemeClr val="bg1"/>
                </a:solidFill>
              </a:rPr>
              <a:t>写者问题</a:t>
            </a:r>
          </a:p>
        </p:txBody>
      </p:sp>
      <p:grpSp>
        <p:nvGrpSpPr>
          <p:cNvPr id="29" name="21764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54015" y="1259351"/>
            <a:ext cx="11026835" cy="4417899"/>
            <a:chOff x="673099" y="1194957"/>
            <a:chExt cx="11026835" cy="4417899"/>
          </a:xfrm>
        </p:grpSpPr>
        <p:sp>
          <p:nvSpPr>
            <p:cNvPr id="30" name="ïsḷîḋê"/>
            <p:cNvSpPr/>
            <p:nvPr/>
          </p:nvSpPr>
          <p:spPr>
            <a:xfrm>
              <a:off x="673100" y="1929384"/>
              <a:ext cx="10845800" cy="2125980"/>
            </a:xfrm>
            <a:prstGeom prst="rightArrow">
              <a:avLst>
                <a:gd name="adj1" fmla="val 50000"/>
                <a:gd name="adj2" fmla="val 4225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2" name="ïṩḻíḑe"/>
            <p:cNvSpPr/>
            <p:nvPr/>
          </p:nvSpPr>
          <p:spPr>
            <a:xfrm rot="2700000">
              <a:off x="1148317" y="2189617"/>
              <a:ext cx="1605516" cy="1605516"/>
            </a:xfrm>
            <a:custGeom>
              <a:avLst/>
              <a:gdLst>
                <a:gd name="connsiteX0" fmla="*/ 135628 w 1605516"/>
                <a:gd name="connsiteY0" fmla="*/ 135628 h 1605516"/>
                <a:gd name="connsiteX1" fmla="*/ 463063 w 1605516"/>
                <a:gd name="connsiteY1" fmla="*/ 0 h 1605516"/>
                <a:gd name="connsiteX2" fmla="*/ 1142453 w 1605516"/>
                <a:gd name="connsiteY2" fmla="*/ 0 h 1605516"/>
                <a:gd name="connsiteX3" fmla="*/ 1605516 w 1605516"/>
                <a:gd name="connsiteY3" fmla="*/ 463063 h 1605516"/>
                <a:gd name="connsiteX4" fmla="*/ 1605516 w 1605516"/>
                <a:gd name="connsiteY4" fmla="*/ 1142453 h 1605516"/>
                <a:gd name="connsiteX5" fmla="*/ 1142453 w 1605516"/>
                <a:gd name="connsiteY5" fmla="*/ 1605516 h 1605516"/>
                <a:gd name="connsiteX6" fmla="*/ 463063 w 1605516"/>
                <a:gd name="connsiteY6" fmla="*/ 1605516 h 1605516"/>
                <a:gd name="connsiteX7" fmla="*/ 282818 w 1605516"/>
                <a:gd name="connsiteY7" fmla="*/ 1569126 h 1605516"/>
                <a:gd name="connsiteX8" fmla="*/ 247355 w 1605516"/>
                <a:gd name="connsiteY8" fmla="*/ 1549878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637 w 1605516"/>
                <a:gd name="connsiteY14" fmla="*/ 1358159 h 1605516"/>
                <a:gd name="connsiteX15" fmla="*/ 36390 w 1605516"/>
                <a:gd name="connsiteY15" fmla="*/ 1322698 h 1605516"/>
                <a:gd name="connsiteX16" fmla="*/ 0 w 1605516"/>
                <a:gd name="connsiteY16" fmla="*/ 1142453 h 1605516"/>
                <a:gd name="connsiteX17" fmla="*/ 0 w 1605516"/>
                <a:gd name="connsiteY17" fmla="*/ 463063 h 1605516"/>
                <a:gd name="connsiteX18" fmla="*/ 135628 w 1605516"/>
                <a:gd name="connsiteY18" fmla="*/ 135628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628" y="135628"/>
                  </a:moveTo>
                  <a:cubicBezTo>
                    <a:pt x="219426" y="51830"/>
                    <a:pt x="335192" y="0"/>
                    <a:pt x="463063" y="0"/>
                  </a:cubicBezTo>
                  <a:lnTo>
                    <a:pt x="1142453" y="0"/>
                  </a:lnTo>
                  <a:cubicBezTo>
                    <a:pt x="1398196" y="0"/>
                    <a:pt x="1605516" y="207320"/>
                    <a:pt x="1605516" y="463063"/>
                  </a:cubicBezTo>
                  <a:lnTo>
                    <a:pt x="1605516" y="1142453"/>
                  </a:lnTo>
                  <a:cubicBezTo>
                    <a:pt x="1605516" y="1398196"/>
                    <a:pt x="1398196" y="1605516"/>
                    <a:pt x="1142453" y="1605516"/>
                  </a:cubicBezTo>
                  <a:lnTo>
                    <a:pt x="463063" y="1605516"/>
                  </a:lnTo>
                  <a:cubicBezTo>
                    <a:pt x="399127" y="1605516"/>
                    <a:pt x="338218" y="1592559"/>
                    <a:pt x="282818" y="1569126"/>
                  </a:cubicBezTo>
                  <a:lnTo>
                    <a:pt x="247355" y="1549878"/>
                  </a:lnTo>
                  <a:lnTo>
                    <a:pt x="706898" y="1090334"/>
                  </a:lnTo>
                  <a:lnTo>
                    <a:pt x="802757" y="1186193"/>
                  </a:lnTo>
                  <a:lnTo>
                    <a:pt x="802757" y="802757"/>
                  </a:lnTo>
                  <a:lnTo>
                    <a:pt x="419322" y="802757"/>
                  </a:lnTo>
                  <a:lnTo>
                    <a:pt x="515181" y="898616"/>
                  </a:lnTo>
                  <a:lnTo>
                    <a:pt x="55637" y="1358159"/>
                  </a:lnTo>
                  <a:lnTo>
                    <a:pt x="36390" y="1322698"/>
                  </a:lnTo>
                  <a:cubicBezTo>
                    <a:pt x="12957" y="1267298"/>
                    <a:pt x="0" y="1206389"/>
                    <a:pt x="0" y="1142453"/>
                  </a:cubicBezTo>
                  <a:lnTo>
                    <a:pt x="0" y="463063"/>
                  </a:lnTo>
                  <a:cubicBezTo>
                    <a:pt x="0" y="335192"/>
                    <a:pt x="51830" y="219426"/>
                    <a:pt x="135628" y="1356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33" name="is1íḑe"/>
            <p:cNvSpPr/>
            <p:nvPr/>
          </p:nvSpPr>
          <p:spPr>
            <a:xfrm rot="2700000">
              <a:off x="3911600" y="2189617"/>
              <a:ext cx="1605516" cy="1605516"/>
            </a:xfrm>
            <a:custGeom>
              <a:avLst/>
              <a:gdLst>
                <a:gd name="connsiteX0" fmla="*/ 135459 w 1605516"/>
                <a:gd name="connsiteY0" fmla="*/ 135459 h 1605516"/>
                <a:gd name="connsiteX1" fmla="*/ 462485 w 1605516"/>
                <a:gd name="connsiteY1" fmla="*/ 0 h 1605516"/>
                <a:gd name="connsiteX2" fmla="*/ 1143031 w 1605516"/>
                <a:gd name="connsiteY2" fmla="*/ 0 h 1605516"/>
                <a:gd name="connsiteX3" fmla="*/ 1605516 w 1605516"/>
                <a:gd name="connsiteY3" fmla="*/ 462485 h 1605516"/>
                <a:gd name="connsiteX4" fmla="*/ 1605516 w 1605516"/>
                <a:gd name="connsiteY4" fmla="*/ 1143031 h 1605516"/>
                <a:gd name="connsiteX5" fmla="*/ 1143031 w 1605516"/>
                <a:gd name="connsiteY5" fmla="*/ 1605516 h 1605516"/>
                <a:gd name="connsiteX6" fmla="*/ 462485 w 1605516"/>
                <a:gd name="connsiteY6" fmla="*/ 1605516 h 1605516"/>
                <a:gd name="connsiteX7" fmla="*/ 282465 w 1605516"/>
                <a:gd name="connsiteY7" fmla="*/ 1569172 h 1605516"/>
                <a:gd name="connsiteX8" fmla="*/ 247202 w 1605516"/>
                <a:gd name="connsiteY8" fmla="*/ 1550031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84 w 1605516"/>
                <a:gd name="connsiteY14" fmla="*/ 1358313 h 1605516"/>
                <a:gd name="connsiteX15" fmla="*/ 36345 w 1605516"/>
                <a:gd name="connsiteY15" fmla="*/ 1323051 h 1605516"/>
                <a:gd name="connsiteX16" fmla="*/ 0 w 1605516"/>
                <a:gd name="connsiteY16" fmla="*/ 1143031 h 1605516"/>
                <a:gd name="connsiteX17" fmla="*/ 0 w 1605516"/>
                <a:gd name="connsiteY17" fmla="*/ 462485 h 1605516"/>
                <a:gd name="connsiteX18" fmla="*/ 135459 w 1605516"/>
                <a:gd name="connsiteY18" fmla="*/ 135459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59" y="135459"/>
                  </a:moveTo>
                  <a:cubicBezTo>
                    <a:pt x="219152" y="51765"/>
                    <a:pt x="334773" y="0"/>
                    <a:pt x="462485" y="0"/>
                  </a:cubicBezTo>
                  <a:lnTo>
                    <a:pt x="1143031" y="0"/>
                  </a:lnTo>
                  <a:cubicBezTo>
                    <a:pt x="1398454" y="0"/>
                    <a:pt x="1605516" y="207062"/>
                    <a:pt x="1605516" y="462485"/>
                  </a:cubicBezTo>
                  <a:lnTo>
                    <a:pt x="1605516" y="1143031"/>
                  </a:lnTo>
                  <a:cubicBezTo>
                    <a:pt x="1605516" y="1398454"/>
                    <a:pt x="1398454" y="1605516"/>
                    <a:pt x="1143031" y="1605516"/>
                  </a:cubicBezTo>
                  <a:lnTo>
                    <a:pt x="462485" y="1605516"/>
                  </a:lnTo>
                  <a:cubicBezTo>
                    <a:pt x="398629" y="1605516"/>
                    <a:pt x="337796" y="1592575"/>
                    <a:pt x="282465" y="1569172"/>
                  </a:cubicBezTo>
                  <a:lnTo>
                    <a:pt x="247202" y="1550031"/>
                  </a:lnTo>
                  <a:lnTo>
                    <a:pt x="706898" y="1090334"/>
                  </a:lnTo>
                  <a:lnTo>
                    <a:pt x="802757" y="1186193"/>
                  </a:lnTo>
                  <a:lnTo>
                    <a:pt x="802757" y="802757"/>
                  </a:lnTo>
                  <a:lnTo>
                    <a:pt x="419322" y="802757"/>
                  </a:lnTo>
                  <a:lnTo>
                    <a:pt x="515181" y="898616"/>
                  </a:lnTo>
                  <a:lnTo>
                    <a:pt x="55484" y="1358313"/>
                  </a:lnTo>
                  <a:lnTo>
                    <a:pt x="36345" y="1323051"/>
                  </a:lnTo>
                  <a:cubicBezTo>
                    <a:pt x="12941" y="1267720"/>
                    <a:pt x="0" y="1206887"/>
                    <a:pt x="0" y="1143031"/>
                  </a:cubicBezTo>
                  <a:lnTo>
                    <a:pt x="0" y="462485"/>
                  </a:lnTo>
                  <a:cubicBezTo>
                    <a:pt x="0" y="334773"/>
                    <a:pt x="51765" y="219152"/>
                    <a:pt x="135459" y="1354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4" name="íṡ1ïḋé"/>
            <p:cNvSpPr/>
            <p:nvPr/>
          </p:nvSpPr>
          <p:spPr>
            <a:xfrm rot="2700000">
              <a:off x="6674883"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7 w 1605516"/>
                <a:gd name="connsiteY7" fmla="*/ 1569179 h 1605516"/>
                <a:gd name="connsiteX8" fmla="*/ 247177 w 1605516"/>
                <a:gd name="connsiteY8" fmla="*/ 1550057 h 1605516"/>
                <a:gd name="connsiteX9" fmla="*/ 706899 w 1605516"/>
                <a:gd name="connsiteY9" fmla="*/ 1090335 h 1605516"/>
                <a:gd name="connsiteX10" fmla="*/ 802758 w 1605516"/>
                <a:gd name="connsiteY10" fmla="*/ 1186194 h 1605516"/>
                <a:gd name="connsiteX11" fmla="*/ 802758 w 1605516"/>
                <a:gd name="connsiteY11" fmla="*/ 802758 h 1605516"/>
                <a:gd name="connsiteX12" fmla="*/ 419322 w 1605516"/>
                <a:gd name="connsiteY12" fmla="*/ 802758 h 1605516"/>
                <a:gd name="connsiteX13" fmla="*/ 515181 w 1605516"/>
                <a:gd name="connsiteY13" fmla="*/ 898617 h 1605516"/>
                <a:gd name="connsiteX14" fmla="*/ 55459 w 1605516"/>
                <a:gd name="connsiteY14" fmla="*/ 1358339 h 1605516"/>
                <a:gd name="connsiteX15" fmla="*/ 36337 w 1605516"/>
                <a:gd name="connsiteY15" fmla="*/ 1323109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6" y="1605516"/>
                    <a:pt x="337726" y="1592577"/>
                    <a:pt x="282407" y="1569179"/>
                  </a:cubicBezTo>
                  <a:lnTo>
                    <a:pt x="247177" y="1550057"/>
                  </a:lnTo>
                  <a:lnTo>
                    <a:pt x="706899" y="1090335"/>
                  </a:lnTo>
                  <a:lnTo>
                    <a:pt x="802758" y="1186194"/>
                  </a:lnTo>
                  <a:lnTo>
                    <a:pt x="802758" y="802758"/>
                  </a:lnTo>
                  <a:lnTo>
                    <a:pt x="419322" y="802758"/>
                  </a:lnTo>
                  <a:lnTo>
                    <a:pt x="515181" y="898617"/>
                  </a:lnTo>
                  <a:lnTo>
                    <a:pt x="55459" y="1358339"/>
                  </a:lnTo>
                  <a:lnTo>
                    <a:pt x="36337" y="1323109"/>
                  </a:lnTo>
                  <a:cubicBezTo>
                    <a:pt x="12939" y="1267790"/>
                    <a:pt x="0" y="1206970"/>
                    <a:pt x="0" y="1143127"/>
                  </a:cubicBezTo>
                  <a:lnTo>
                    <a:pt x="0" y="462389"/>
                  </a:lnTo>
                  <a:cubicBezTo>
                    <a:pt x="0" y="334704"/>
                    <a:pt x="51755" y="219107"/>
                    <a:pt x="135431" y="13543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35" name="îṡlíḓè"/>
            <p:cNvSpPr/>
            <p:nvPr/>
          </p:nvSpPr>
          <p:spPr>
            <a:xfrm rot="2700000">
              <a:off x="9438167" y="2189617"/>
              <a:ext cx="1605516" cy="1605516"/>
            </a:xfrm>
            <a:custGeom>
              <a:avLst/>
              <a:gdLst>
                <a:gd name="connsiteX0" fmla="*/ 135431 w 1605516"/>
                <a:gd name="connsiteY0" fmla="*/ 135431 h 1605516"/>
                <a:gd name="connsiteX1" fmla="*/ 462389 w 1605516"/>
                <a:gd name="connsiteY1" fmla="*/ 0 h 1605516"/>
                <a:gd name="connsiteX2" fmla="*/ 1143127 w 1605516"/>
                <a:gd name="connsiteY2" fmla="*/ 0 h 1605516"/>
                <a:gd name="connsiteX3" fmla="*/ 1605516 w 1605516"/>
                <a:gd name="connsiteY3" fmla="*/ 462389 h 1605516"/>
                <a:gd name="connsiteX4" fmla="*/ 1605516 w 1605516"/>
                <a:gd name="connsiteY4" fmla="*/ 1143127 h 1605516"/>
                <a:gd name="connsiteX5" fmla="*/ 1143127 w 1605516"/>
                <a:gd name="connsiteY5" fmla="*/ 1605516 h 1605516"/>
                <a:gd name="connsiteX6" fmla="*/ 462389 w 1605516"/>
                <a:gd name="connsiteY6" fmla="*/ 1605516 h 1605516"/>
                <a:gd name="connsiteX7" fmla="*/ 282406 w 1605516"/>
                <a:gd name="connsiteY7" fmla="*/ 1569179 h 1605516"/>
                <a:gd name="connsiteX8" fmla="*/ 247176 w 1605516"/>
                <a:gd name="connsiteY8" fmla="*/ 1550057 h 1605516"/>
                <a:gd name="connsiteX9" fmla="*/ 706898 w 1605516"/>
                <a:gd name="connsiteY9" fmla="*/ 1090334 h 1605516"/>
                <a:gd name="connsiteX10" fmla="*/ 802757 w 1605516"/>
                <a:gd name="connsiteY10" fmla="*/ 1186193 h 1605516"/>
                <a:gd name="connsiteX11" fmla="*/ 802757 w 1605516"/>
                <a:gd name="connsiteY11" fmla="*/ 802757 h 1605516"/>
                <a:gd name="connsiteX12" fmla="*/ 419322 w 1605516"/>
                <a:gd name="connsiteY12" fmla="*/ 802757 h 1605516"/>
                <a:gd name="connsiteX13" fmla="*/ 515181 w 1605516"/>
                <a:gd name="connsiteY13" fmla="*/ 898616 h 1605516"/>
                <a:gd name="connsiteX14" fmla="*/ 55459 w 1605516"/>
                <a:gd name="connsiteY14" fmla="*/ 1358338 h 1605516"/>
                <a:gd name="connsiteX15" fmla="*/ 36337 w 1605516"/>
                <a:gd name="connsiteY15" fmla="*/ 1323110 h 1605516"/>
                <a:gd name="connsiteX16" fmla="*/ 0 w 1605516"/>
                <a:gd name="connsiteY16" fmla="*/ 1143127 h 1605516"/>
                <a:gd name="connsiteX17" fmla="*/ 0 w 1605516"/>
                <a:gd name="connsiteY17" fmla="*/ 462389 h 1605516"/>
                <a:gd name="connsiteX18" fmla="*/ 135431 w 1605516"/>
                <a:gd name="connsiteY18" fmla="*/ 135431 h 160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5516" h="1605516">
                  <a:moveTo>
                    <a:pt x="135431" y="135431"/>
                  </a:moveTo>
                  <a:cubicBezTo>
                    <a:pt x="219107" y="51755"/>
                    <a:pt x="334704" y="0"/>
                    <a:pt x="462389" y="0"/>
                  </a:cubicBezTo>
                  <a:lnTo>
                    <a:pt x="1143127" y="0"/>
                  </a:lnTo>
                  <a:cubicBezTo>
                    <a:pt x="1398497" y="0"/>
                    <a:pt x="1605516" y="207019"/>
                    <a:pt x="1605516" y="462389"/>
                  </a:cubicBezTo>
                  <a:lnTo>
                    <a:pt x="1605516" y="1143127"/>
                  </a:lnTo>
                  <a:cubicBezTo>
                    <a:pt x="1605516" y="1398497"/>
                    <a:pt x="1398497" y="1605516"/>
                    <a:pt x="1143127" y="1605516"/>
                  </a:cubicBezTo>
                  <a:lnTo>
                    <a:pt x="462389" y="1605516"/>
                  </a:lnTo>
                  <a:cubicBezTo>
                    <a:pt x="398547" y="1605516"/>
                    <a:pt x="337726" y="1592577"/>
                    <a:pt x="282406" y="1569179"/>
                  </a:cubicBezTo>
                  <a:lnTo>
                    <a:pt x="247176" y="1550057"/>
                  </a:lnTo>
                  <a:lnTo>
                    <a:pt x="706898" y="1090334"/>
                  </a:lnTo>
                  <a:lnTo>
                    <a:pt x="802757" y="1186193"/>
                  </a:lnTo>
                  <a:lnTo>
                    <a:pt x="802757" y="802757"/>
                  </a:lnTo>
                  <a:lnTo>
                    <a:pt x="419322" y="802757"/>
                  </a:lnTo>
                  <a:lnTo>
                    <a:pt x="515181" y="898616"/>
                  </a:lnTo>
                  <a:lnTo>
                    <a:pt x="55459" y="1358338"/>
                  </a:lnTo>
                  <a:lnTo>
                    <a:pt x="36337" y="1323110"/>
                  </a:lnTo>
                  <a:cubicBezTo>
                    <a:pt x="12939" y="1267790"/>
                    <a:pt x="0" y="1206969"/>
                    <a:pt x="0" y="1143127"/>
                  </a:cubicBezTo>
                  <a:lnTo>
                    <a:pt x="0" y="462389"/>
                  </a:lnTo>
                  <a:cubicBezTo>
                    <a:pt x="0" y="334704"/>
                    <a:pt x="51755" y="219107"/>
                    <a:pt x="135431" y="13543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37" name="isľîdê"/>
            <p:cNvSpPr txBox="1"/>
            <p:nvPr/>
          </p:nvSpPr>
          <p:spPr>
            <a:xfrm>
              <a:off x="673099" y="4123968"/>
              <a:ext cx="2151107"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0000FF"/>
                </a:buClr>
                <a:buFont typeface="Wingdings" panose="05000000000000000000" pitchFamily="2" charset="2"/>
                <a:buChar char="Ø"/>
              </a:pPr>
              <a:r>
                <a:rPr lang="zh-CN" altLang="en-US" sz="2200" dirty="0"/>
                <a:t>读者和写者，共享一组数据区。</a:t>
              </a:r>
            </a:p>
          </p:txBody>
        </p:sp>
        <p:sp>
          <p:nvSpPr>
            <p:cNvPr id="38" name="íṩ1ïḑe"/>
            <p:cNvSpPr txBox="1"/>
            <p:nvPr/>
          </p:nvSpPr>
          <p:spPr>
            <a:xfrm>
              <a:off x="3890458" y="1194957"/>
              <a:ext cx="1746263" cy="392512"/>
            </a:xfrm>
            <a:prstGeom prst="rect">
              <a:avLst/>
            </a:prstGeom>
            <a:noFill/>
            <a:ln>
              <a:noFill/>
            </a:ln>
          </p:spPr>
          <p:txBody>
            <a:bodyPr wrap="square" lIns="91440" tIns="45720" rIns="91440" bIns="45720" anchor="t" anchorCtr="0">
              <a:noAutofit/>
            </a:bodyPr>
            <a:lstStyle/>
            <a:p>
              <a:pPr algn="ctr">
                <a:lnSpc>
                  <a:spcPct val="110000"/>
                </a:lnSpc>
              </a:pPr>
              <a:r>
                <a:rPr lang="zh-CN" altLang="en-US" sz="2400" b="1" dirty="0">
                  <a:solidFill>
                    <a:srgbClr val="FF0000"/>
                  </a:solidFill>
                </a:rPr>
                <a:t>要求：</a:t>
              </a:r>
            </a:p>
          </p:txBody>
        </p:sp>
        <p:sp>
          <p:nvSpPr>
            <p:cNvPr id="39" name="ïsḻiďê"/>
            <p:cNvSpPr txBox="1"/>
            <p:nvPr/>
          </p:nvSpPr>
          <p:spPr>
            <a:xfrm>
              <a:off x="6344390" y="1194957"/>
              <a:ext cx="2356280" cy="392512"/>
            </a:xfrm>
            <a:prstGeom prst="rect">
              <a:avLst/>
            </a:prstGeom>
            <a:noFill/>
            <a:ln>
              <a:noFill/>
            </a:ln>
          </p:spPr>
          <p:txBody>
            <a:bodyPr wrap="square" lIns="91440" tIns="45720" rIns="91440" bIns="45720" anchor="t" anchorCtr="0">
              <a:noAutofit/>
            </a:bodyPr>
            <a:lstStyle/>
            <a:p>
              <a:pPr algn="ctr"/>
              <a:r>
                <a:rPr lang="zh-CN" altLang="en-US" sz="2400" b="1" dirty="0"/>
                <a:t>分类：</a:t>
              </a:r>
            </a:p>
          </p:txBody>
        </p:sp>
        <p:sp>
          <p:nvSpPr>
            <p:cNvPr id="41" name="isḷiḋé"/>
            <p:cNvSpPr txBox="1"/>
            <p:nvPr/>
          </p:nvSpPr>
          <p:spPr>
            <a:xfrm>
              <a:off x="8876717" y="1194957"/>
              <a:ext cx="2823217" cy="392512"/>
            </a:xfrm>
            <a:prstGeom prst="rect">
              <a:avLst/>
            </a:prstGeom>
            <a:noFill/>
            <a:ln>
              <a:noFill/>
            </a:ln>
          </p:spPr>
          <p:txBody>
            <a:bodyPr wrap="square" lIns="91440" tIns="45720" rIns="91440" bIns="45720" anchor="t" anchorCtr="0">
              <a:noAutofit/>
            </a:bodyPr>
            <a:lstStyle/>
            <a:p>
              <a:pPr algn="ctr"/>
              <a:r>
                <a:rPr lang="zh-CN" altLang="en-US" sz="2400" b="1" dirty="0"/>
                <a:t>解决方案：</a:t>
              </a:r>
            </a:p>
          </p:txBody>
        </p:sp>
        <p:sp>
          <p:nvSpPr>
            <p:cNvPr id="42" name="îṣḻidé"/>
            <p:cNvSpPr txBox="1"/>
            <p:nvPr/>
          </p:nvSpPr>
          <p:spPr>
            <a:xfrm>
              <a:off x="19606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00</a:t>
              </a:r>
              <a:endParaRPr lang="zh-CN" altLang="en-US" sz="3200" b="1" i="1" dirty="0">
                <a:solidFill>
                  <a:schemeClr val="bg1"/>
                </a:solidFill>
              </a:endParaRPr>
            </a:p>
          </p:txBody>
        </p:sp>
        <p:sp>
          <p:nvSpPr>
            <p:cNvPr id="43" name="ïŝ1ïḋè"/>
            <p:cNvSpPr txBox="1"/>
            <p:nvPr/>
          </p:nvSpPr>
          <p:spPr>
            <a:xfrm>
              <a:off x="4741597"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00</a:t>
              </a:r>
              <a:endParaRPr lang="zh-CN" altLang="en-US" sz="3200" b="1" i="1" dirty="0">
                <a:solidFill>
                  <a:schemeClr val="bg1"/>
                </a:solidFill>
              </a:endParaRPr>
            </a:p>
          </p:txBody>
        </p:sp>
        <p:sp>
          <p:nvSpPr>
            <p:cNvPr id="44" name="í$lîdé"/>
            <p:cNvSpPr txBox="1"/>
            <p:nvPr/>
          </p:nvSpPr>
          <p:spPr>
            <a:xfrm>
              <a:off x="7522530"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00</a:t>
              </a:r>
              <a:endParaRPr lang="zh-CN" altLang="en-US" sz="3200" b="1" i="1" dirty="0">
                <a:solidFill>
                  <a:schemeClr val="bg1"/>
                </a:solidFill>
              </a:endParaRPr>
            </a:p>
          </p:txBody>
        </p:sp>
        <p:sp>
          <p:nvSpPr>
            <p:cNvPr id="45" name="išḻïďè"/>
            <p:cNvSpPr txBox="1"/>
            <p:nvPr/>
          </p:nvSpPr>
          <p:spPr>
            <a:xfrm>
              <a:off x="10303464" y="2605404"/>
              <a:ext cx="708108" cy="678249"/>
            </a:xfrm>
            <a:prstGeom prst="rect">
              <a:avLst/>
            </a:prstGeom>
            <a:noFill/>
          </p:spPr>
          <p:txBody>
            <a:bodyPr wrap="square" lIns="91440" tIns="45720" rIns="91440" bIns="45720" rtlCol="0" anchor="ctr">
              <a:normAutofit/>
            </a:bodyPr>
            <a:lstStyle/>
            <a:p>
              <a:pPr algn="ctr"/>
              <a:r>
                <a:rPr lang="en-US" altLang="zh-CN" sz="3200" b="1" i="1" dirty="0">
                  <a:solidFill>
                    <a:schemeClr val="bg1"/>
                  </a:solidFill>
                </a:rPr>
                <a:t>00</a:t>
              </a:r>
              <a:endParaRPr lang="zh-CN" altLang="en-US" sz="3200" b="1" i="1" dirty="0">
                <a:solidFill>
                  <a:schemeClr val="bg1"/>
                </a:solidFill>
              </a:endParaRPr>
            </a:p>
          </p:txBody>
        </p:sp>
        <p:sp>
          <p:nvSpPr>
            <p:cNvPr id="46" name="isľîdê"/>
            <p:cNvSpPr txBox="1"/>
            <p:nvPr/>
          </p:nvSpPr>
          <p:spPr>
            <a:xfrm>
              <a:off x="3097547" y="4151140"/>
              <a:ext cx="3031190" cy="923137"/>
            </a:xfrm>
            <a:prstGeom prst="rect">
              <a:avLst/>
            </a:prstGeom>
            <a:noFill/>
            <a:ln>
              <a:noFill/>
            </a:ln>
          </p:spPr>
          <p:txBody>
            <a:bodyPr wrap="square" lIns="91440" tIns="45720" rIns="91440" bIns="45720" anchor="t" anchorCtr="0">
              <a:noAutofit/>
            </a:bodyPr>
            <a:lstStyle/>
            <a:p>
              <a:pPr marL="342900" indent="-342900">
                <a:lnSpc>
                  <a:spcPct val="120000"/>
                </a:lnSpc>
                <a:buClr>
                  <a:srgbClr val="FF0000"/>
                </a:buClr>
                <a:buFont typeface="Wingdings" panose="05000000000000000000" pitchFamily="2" charset="2"/>
                <a:buChar char="Ø"/>
              </a:pPr>
              <a:r>
                <a:rPr lang="zh-CN" altLang="en-US" sz="2200" dirty="0"/>
                <a:t>允许多个读者同时执行读操作；</a:t>
              </a:r>
            </a:p>
            <a:p>
              <a:pPr marL="342900" indent="-342900">
                <a:lnSpc>
                  <a:spcPct val="120000"/>
                </a:lnSpc>
                <a:buClr>
                  <a:srgbClr val="FF0000"/>
                </a:buClr>
                <a:buFont typeface="Wingdings" panose="05000000000000000000" pitchFamily="2" charset="2"/>
                <a:buChar char="Ø"/>
              </a:pPr>
              <a:r>
                <a:rPr lang="zh-CN" altLang="en-US" sz="2200" dirty="0"/>
                <a:t>不允许读者、写者同时操作；</a:t>
              </a:r>
            </a:p>
            <a:p>
              <a:pPr marL="342900" indent="-342900">
                <a:lnSpc>
                  <a:spcPct val="120000"/>
                </a:lnSpc>
                <a:buClr>
                  <a:srgbClr val="FF0000"/>
                </a:buClr>
                <a:buFont typeface="Wingdings" panose="05000000000000000000" pitchFamily="2" charset="2"/>
                <a:buChar char="Ø"/>
              </a:pPr>
              <a:r>
                <a:rPr lang="zh-CN" altLang="en-US" sz="2200" dirty="0"/>
                <a:t>不允许多个写者同时操作。</a:t>
              </a:r>
            </a:p>
          </p:txBody>
        </p:sp>
        <p:sp>
          <p:nvSpPr>
            <p:cNvPr id="47" name="isľîdê"/>
            <p:cNvSpPr txBox="1"/>
            <p:nvPr/>
          </p:nvSpPr>
          <p:spPr>
            <a:xfrm>
              <a:off x="6342369" y="4151140"/>
              <a:ext cx="2763284"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0000FF"/>
                </a:buClr>
                <a:buFont typeface="Wingdings" panose="05000000000000000000" pitchFamily="2" charset="2"/>
                <a:buChar char="Ø"/>
              </a:pPr>
              <a:r>
                <a:rPr lang="zh-CN" altLang="en-US" sz="2200" dirty="0"/>
                <a:t>读者优先</a:t>
              </a:r>
              <a:r>
                <a:rPr lang="en-US" altLang="zh-CN" sz="2200" dirty="0"/>
                <a:t>(</a:t>
              </a:r>
              <a:r>
                <a:rPr lang="zh-CN" altLang="en-US" sz="2200" dirty="0"/>
                <a:t>第一类读者写者问题</a:t>
              </a:r>
              <a:r>
                <a:rPr lang="en-US" altLang="zh-CN" sz="2200" dirty="0"/>
                <a:t>)</a:t>
              </a:r>
            </a:p>
            <a:p>
              <a:pPr marL="342900" indent="-342900">
                <a:lnSpc>
                  <a:spcPct val="120000"/>
                </a:lnSpc>
                <a:buClr>
                  <a:srgbClr val="0000FF"/>
                </a:buClr>
                <a:buFont typeface="Wingdings" panose="05000000000000000000" pitchFamily="2" charset="2"/>
                <a:buChar char="Ø"/>
              </a:pPr>
              <a:r>
                <a:rPr lang="zh-CN" altLang="en-US" sz="2200" dirty="0"/>
                <a:t>写者优先</a:t>
              </a:r>
              <a:r>
                <a:rPr lang="en-US" altLang="zh-CN" sz="2200" dirty="0"/>
                <a:t>(</a:t>
              </a:r>
              <a:r>
                <a:rPr lang="zh-CN" altLang="en-US" sz="2200" dirty="0"/>
                <a:t>第二类读者写者问题</a:t>
              </a:r>
              <a:r>
                <a:rPr lang="en-US" altLang="zh-CN" sz="2200" dirty="0"/>
                <a:t>)</a:t>
              </a:r>
            </a:p>
          </p:txBody>
        </p:sp>
        <p:sp>
          <p:nvSpPr>
            <p:cNvPr id="48" name="isľîdê"/>
            <p:cNvSpPr txBox="1"/>
            <p:nvPr/>
          </p:nvSpPr>
          <p:spPr>
            <a:xfrm>
              <a:off x="9378993" y="4151140"/>
              <a:ext cx="2292439" cy="1461716"/>
            </a:xfrm>
            <a:prstGeom prst="rect">
              <a:avLst/>
            </a:prstGeom>
            <a:noFill/>
            <a:ln>
              <a:noFill/>
            </a:ln>
          </p:spPr>
          <p:txBody>
            <a:bodyPr wrap="square" lIns="91440" tIns="45720" rIns="91440" bIns="45720" anchor="t" anchorCtr="0">
              <a:noAutofit/>
            </a:bodyPr>
            <a:lstStyle/>
            <a:p>
              <a:pPr marL="342900" indent="-342900">
                <a:lnSpc>
                  <a:spcPct val="120000"/>
                </a:lnSpc>
                <a:buClr>
                  <a:srgbClr val="0000FF"/>
                </a:buClr>
                <a:buFont typeface="Wingdings" panose="05000000000000000000" pitchFamily="2" charset="2"/>
                <a:buChar char="Ø"/>
              </a:pPr>
              <a:r>
                <a:rPr lang="zh-CN" altLang="en-US" sz="2200" dirty="0"/>
                <a:t>记录型信号量</a:t>
              </a:r>
            </a:p>
            <a:p>
              <a:pPr marL="342900" indent="-342900">
                <a:lnSpc>
                  <a:spcPct val="120000"/>
                </a:lnSpc>
                <a:buClr>
                  <a:srgbClr val="0000FF"/>
                </a:buClr>
                <a:buFont typeface="Wingdings" panose="05000000000000000000" pitchFamily="2" charset="2"/>
                <a:buChar char="Ø"/>
              </a:pPr>
              <a:r>
                <a:rPr lang="zh-CN" altLang="en-US" sz="2200" dirty="0"/>
                <a:t>信号量集</a:t>
              </a:r>
            </a:p>
          </p:txBody>
        </p:sp>
        <p:sp>
          <p:nvSpPr>
            <p:cNvPr id="21" name="íṩ1ïḑe"/>
            <p:cNvSpPr txBox="1"/>
            <p:nvPr/>
          </p:nvSpPr>
          <p:spPr>
            <a:xfrm>
              <a:off x="1077943" y="1232195"/>
              <a:ext cx="1746263" cy="392512"/>
            </a:xfrm>
            <a:prstGeom prst="rect">
              <a:avLst/>
            </a:prstGeom>
            <a:noFill/>
            <a:ln>
              <a:noFill/>
            </a:ln>
          </p:spPr>
          <p:txBody>
            <a:bodyPr wrap="square" lIns="91440" tIns="45720" rIns="91440" bIns="45720" anchor="t" anchorCtr="0">
              <a:noAutofit/>
            </a:bodyPr>
            <a:lstStyle/>
            <a:p>
              <a:pPr algn="ctr">
                <a:lnSpc>
                  <a:spcPct val="110000"/>
                </a:lnSpc>
              </a:pPr>
              <a:r>
                <a:rPr lang="zh-CN" altLang="en-US" sz="2400" b="1" dirty="0"/>
                <a:t>有两组并发进程：</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读者优先</a:t>
            </a:r>
            <a:r>
              <a:rPr lang="en-US" altLang="zh-CN" sz="2800" b="1" dirty="0">
                <a:solidFill>
                  <a:schemeClr val="bg1"/>
                </a:solidFill>
              </a:rPr>
              <a:t>(</a:t>
            </a:r>
            <a:r>
              <a:rPr lang="zh-CN" altLang="en-US" sz="2800" b="1" dirty="0">
                <a:solidFill>
                  <a:schemeClr val="bg1"/>
                </a:solidFill>
              </a:rPr>
              <a:t>第一类读者写者问题</a:t>
            </a:r>
            <a:r>
              <a:rPr lang="en-US" altLang="zh-CN" sz="2800" b="1" dirty="0">
                <a:solidFill>
                  <a:schemeClr val="bg1"/>
                </a:solidFill>
              </a:rPr>
              <a:t>)</a:t>
            </a:r>
            <a:endParaRPr lang="zh-CN" altLang="en-US" sz="2800" b="1" dirty="0">
              <a:solidFill>
                <a:schemeClr val="bg1"/>
              </a:solidFill>
            </a:endParaRPr>
          </a:p>
        </p:txBody>
      </p:sp>
      <p:sp>
        <p:nvSpPr>
          <p:cNvPr id="21" name="îṧľîdé"/>
          <p:cNvSpPr/>
          <p:nvPr/>
        </p:nvSpPr>
        <p:spPr>
          <a:xfrm>
            <a:off x="3910128" y="1354379"/>
            <a:ext cx="3550903" cy="2457767"/>
          </a:xfrm>
          <a:prstGeom prst="leftRightRibbon">
            <a:avLst>
              <a:gd name="adj1" fmla="val 50000"/>
              <a:gd name="adj2" fmla="val 50000"/>
              <a:gd name="adj3" fmla="val 33333"/>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22" name="内容占位符 2"/>
          <p:cNvSpPr txBox="1"/>
          <p:nvPr/>
        </p:nvSpPr>
        <p:spPr>
          <a:xfrm>
            <a:off x="785901" y="1706383"/>
            <a:ext cx="3737828" cy="423077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580"/>
              </a:spcBef>
              <a:buNone/>
              <a:defRPr/>
            </a:pPr>
            <a:r>
              <a:rPr lang="zh-CN" altLang="en-US" sz="2800" dirty="0"/>
              <a:t>如果</a:t>
            </a:r>
            <a:r>
              <a:rPr lang="zh-CN" altLang="en-US" sz="2800" dirty="0">
                <a:solidFill>
                  <a:srgbClr val="0000FF"/>
                </a:solidFill>
              </a:rPr>
              <a:t>读者</a:t>
            </a:r>
            <a:r>
              <a:rPr lang="zh-CN" altLang="en-US" sz="2800" dirty="0"/>
              <a:t>来：</a:t>
            </a:r>
          </a:p>
          <a:p>
            <a:pPr marL="342900" lvl="1" indent="-342900">
              <a:lnSpc>
                <a:spcPct val="123000"/>
              </a:lnSpc>
              <a:spcBef>
                <a:spcPts val="300"/>
              </a:spcBef>
              <a:buClr>
                <a:srgbClr val="E71101"/>
              </a:buClr>
              <a:buSzPct val="60000"/>
              <a:buFont typeface="Wingdings" panose="05000000000000000000" pitchFamily="2" charset="2"/>
              <a:buChar char="n"/>
              <a:defRPr/>
            </a:pPr>
            <a:r>
              <a:rPr lang="zh-CN" altLang="en-US" sz="2800" dirty="0">
                <a:solidFill>
                  <a:schemeClr val="tx1">
                    <a:lumMod val="65000"/>
                    <a:lumOff val="35000"/>
                  </a:schemeClr>
                </a:solidFill>
              </a:rPr>
              <a:t>无读者、写者，新读者可以读。</a:t>
            </a:r>
          </a:p>
          <a:p>
            <a:pPr marL="342900" lvl="1" indent="-342900">
              <a:lnSpc>
                <a:spcPct val="123000"/>
              </a:lnSpc>
              <a:spcBef>
                <a:spcPts val="300"/>
              </a:spcBef>
              <a:buClr>
                <a:srgbClr val="E71101"/>
              </a:buClr>
              <a:buSzPct val="60000"/>
              <a:buFont typeface="Wingdings" panose="05000000000000000000" pitchFamily="2" charset="2"/>
              <a:buChar char="n"/>
              <a:defRPr/>
            </a:pPr>
            <a:r>
              <a:rPr lang="zh-CN" altLang="en-US" sz="2800" dirty="0">
                <a:solidFill>
                  <a:schemeClr val="tx1">
                    <a:lumMod val="65000"/>
                    <a:lumOff val="35000"/>
                  </a:schemeClr>
                </a:solidFill>
              </a:rPr>
              <a:t>有写者等，但有其它读者正在读，则新读者也可以读。</a:t>
            </a:r>
          </a:p>
          <a:p>
            <a:pPr marL="342900" lvl="1" indent="-342900">
              <a:lnSpc>
                <a:spcPct val="123000"/>
              </a:lnSpc>
              <a:spcBef>
                <a:spcPts val="300"/>
              </a:spcBef>
              <a:buClr>
                <a:srgbClr val="E71101"/>
              </a:buClr>
              <a:buSzPct val="60000"/>
              <a:buFont typeface="Wingdings" panose="05000000000000000000" pitchFamily="2" charset="2"/>
              <a:buChar char="n"/>
              <a:defRPr/>
            </a:pPr>
            <a:r>
              <a:rPr lang="zh-CN" altLang="en-US" sz="2800" dirty="0">
                <a:solidFill>
                  <a:schemeClr val="tx1">
                    <a:lumMod val="65000"/>
                    <a:lumOff val="35000"/>
                  </a:schemeClr>
                </a:solidFill>
              </a:rPr>
              <a:t>有写者写，新读者等。</a:t>
            </a:r>
          </a:p>
          <a:p>
            <a:pPr marL="342900" lvl="1" indent="-342900">
              <a:lnSpc>
                <a:spcPct val="150000"/>
              </a:lnSpc>
              <a:spcBef>
                <a:spcPts val="300"/>
              </a:spcBef>
              <a:buClr>
                <a:srgbClr val="E71101"/>
              </a:buClr>
              <a:buSzPct val="60000"/>
              <a:buFont typeface="Wingdings" panose="05000000000000000000" pitchFamily="2" charset="2"/>
              <a:buChar char="n"/>
              <a:defRPr/>
            </a:pPr>
            <a:endParaRPr lang="zh-CN" altLang="en-US" sz="2800" dirty="0">
              <a:solidFill>
                <a:schemeClr val="tx1">
                  <a:lumMod val="65000"/>
                  <a:lumOff val="35000"/>
                </a:schemeClr>
              </a:solidFill>
            </a:endParaRPr>
          </a:p>
        </p:txBody>
      </p:sp>
      <p:sp>
        <p:nvSpPr>
          <p:cNvPr id="23" name="内容占位符 2"/>
          <p:cNvSpPr txBox="1"/>
          <p:nvPr/>
        </p:nvSpPr>
        <p:spPr>
          <a:xfrm>
            <a:off x="7696199" y="2494744"/>
            <a:ext cx="3946301" cy="35840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580"/>
              </a:spcBef>
              <a:buNone/>
              <a:defRPr/>
            </a:pPr>
            <a:r>
              <a:rPr lang="zh-CN" altLang="en-US" sz="2800" dirty="0"/>
              <a:t>如果</a:t>
            </a:r>
            <a:r>
              <a:rPr lang="zh-CN" altLang="en-US" sz="2800" dirty="0">
                <a:solidFill>
                  <a:srgbClr val="FF0000"/>
                </a:solidFill>
              </a:rPr>
              <a:t>写者</a:t>
            </a:r>
            <a:r>
              <a:rPr lang="zh-CN" altLang="en-US" sz="2800" dirty="0"/>
              <a:t>来：</a:t>
            </a:r>
          </a:p>
          <a:p>
            <a:pPr marL="0" lvl="1" indent="-342900">
              <a:lnSpc>
                <a:spcPct val="123000"/>
              </a:lnSpc>
              <a:spcBef>
                <a:spcPts val="370"/>
              </a:spcBef>
              <a:buClr>
                <a:srgbClr val="E71101"/>
              </a:buClr>
              <a:buSzPct val="60000"/>
              <a:buFont typeface="Wingdings" panose="05000000000000000000" pitchFamily="2" charset="2"/>
              <a:buChar char="n"/>
              <a:defRPr/>
            </a:pPr>
            <a:r>
              <a:rPr lang="zh-CN" altLang="en-US" sz="2800" dirty="0"/>
              <a:t>无读者，新写者可以写。</a:t>
            </a:r>
          </a:p>
          <a:p>
            <a:pPr marL="0" lvl="1" indent="-342900">
              <a:lnSpc>
                <a:spcPct val="123000"/>
              </a:lnSpc>
              <a:spcBef>
                <a:spcPts val="370"/>
              </a:spcBef>
              <a:buClr>
                <a:srgbClr val="E71101"/>
              </a:buClr>
              <a:buSzPct val="60000"/>
              <a:buFont typeface="Wingdings" panose="05000000000000000000" pitchFamily="2" charset="2"/>
              <a:buChar char="n"/>
              <a:defRPr/>
            </a:pPr>
            <a:r>
              <a:rPr lang="zh-CN" altLang="en-US" sz="2800" dirty="0"/>
              <a:t>有读者，新写者等待。</a:t>
            </a:r>
          </a:p>
          <a:p>
            <a:pPr marL="0" lvl="1" indent="-342900">
              <a:lnSpc>
                <a:spcPct val="123000"/>
              </a:lnSpc>
              <a:spcBef>
                <a:spcPts val="370"/>
              </a:spcBef>
              <a:buClr>
                <a:srgbClr val="E71101"/>
              </a:buClr>
              <a:buSzPct val="60000"/>
              <a:buFont typeface="Wingdings" panose="05000000000000000000" pitchFamily="2" charset="2"/>
              <a:buChar char="n"/>
              <a:defRPr/>
            </a:pPr>
            <a:r>
              <a:rPr lang="zh-CN" altLang="en-US" sz="2800" dirty="0"/>
              <a:t>有其它写者，新写者等待。</a:t>
            </a:r>
          </a:p>
        </p:txBody>
      </p:sp>
      <p:sp>
        <p:nvSpPr>
          <p:cNvPr id="24" name="íSľïdé"/>
          <p:cNvSpPr/>
          <p:nvPr/>
        </p:nvSpPr>
        <p:spPr>
          <a:xfrm>
            <a:off x="4807468" y="1789235"/>
            <a:ext cx="567702" cy="511936"/>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25" name="ïŝļíḓê"/>
          <p:cNvSpPr/>
          <p:nvPr/>
        </p:nvSpPr>
        <p:spPr bwMode="auto">
          <a:xfrm>
            <a:off x="5889992" y="2737809"/>
            <a:ext cx="556774" cy="553604"/>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chemeClr val="bg1"/>
          </a:solidFill>
          <a:ln>
            <a:noFill/>
          </a:ln>
        </p:spPr>
        <p:txBody>
          <a:bodyPr wrap="square" lIns="91440" tIns="45720" rIns="91440" bIns="45720">
            <a:normAutofit/>
          </a:bodyP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读者优先</a:t>
            </a:r>
            <a:r>
              <a:rPr lang="en-US" altLang="zh-CN" sz="2800" b="1" dirty="0">
                <a:solidFill>
                  <a:schemeClr val="bg1"/>
                </a:solidFill>
              </a:rPr>
              <a:t>(</a:t>
            </a:r>
            <a:r>
              <a:rPr lang="zh-CN" altLang="en-US" sz="2800" b="1" dirty="0">
                <a:solidFill>
                  <a:schemeClr val="bg1"/>
                </a:solidFill>
              </a:rPr>
              <a:t>第一类读者写者问题</a:t>
            </a:r>
            <a:r>
              <a:rPr lang="en-US" altLang="zh-CN" sz="2800" b="1" dirty="0">
                <a:solidFill>
                  <a:schemeClr val="bg1"/>
                </a:solidFill>
              </a:rPr>
              <a:t>)</a:t>
            </a:r>
            <a:endParaRPr lang="zh-CN" altLang="en-US" sz="2800" b="1" dirty="0">
              <a:solidFill>
                <a:schemeClr val="bg1"/>
              </a:solidFill>
            </a:endParaRPr>
          </a:p>
        </p:txBody>
      </p:sp>
      <p:sp>
        <p:nvSpPr>
          <p:cNvPr id="8" name="内容占位符 4"/>
          <p:cNvSpPr txBox="1"/>
          <p:nvPr/>
        </p:nvSpPr>
        <p:spPr>
          <a:xfrm>
            <a:off x="669925" y="1018741"/>
            <a:ext cx="5339840" cy="65614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600"/>
              </a:spcBef>
              <a:buFont typeface="Wingdings 2" panose="05020102010507070707" pitchFamily="18" charset="2"/>
              <a:buNone/>
            </a:pPr>
            <a:r>
              <a:rPr kumimoji="1" lang="en-US" altLang="zh-CN" sz="2400" dirty="0">
                <a:latin typeface="+mn-ea"/>
              </a:rPr>
              <a:t>void </a:t>
            </a:r>
            <a:r>
              <a:rPr kumimoji="1" lang="en-US" altLang="zh-CN" sz="2400" dirty="0">
                <a:solidFill>
                  <a:srgbClr val="FF0000"/>
                </a:solidFill>
                <a:latin typeface="+mn-ea"/>
              </a:rPr>
              <a:t>reader</a:t>
            </a:r>
            <a:r>
              <a:rPr kumimoji="1" lang="en-US" altLang="zh-CN" sz="2400" dirty="0">
                <a:latin typeface="+mn-ea"/>
              </a:rPr>
              <a:t>() {</a:t>
            </a:r>
          </a:p>
          <a:p>
            <a:pPr marL="0" indent="0" algn="just">
              <a:spcBef>
                <a:spcPts val="600"/>
              </a:spcBef>
              <a:buFont typeface="Wingdings 2" panose="05020102010507070707" pitchFamily="18" charset="2"/>
              <a:buNone/>
            </a:pPr>
            <a:r>
              <a:rPr kumimoji="1" lang="en-US" altLang="zh-CN" sz="2400" dirty="0">
                <a:latin typeface="+mn-ea"/>
              </a:rPr>
              <a:t>    do {</a:t>
            </a:r>
          </a:p>
          <a:p>
            <a:pPr marL="0" indent="0" algn="just">
              <a:spcBef>
                <a:spcPts val="600"/>
              </a:spcBef>
              <a:buFont typeface="Wingdings 2" panose="05020102010507070707" pitchFamily="18" charset="2"/>
              <a:buNone/>
            </a:pPr>
            <a:r>
              <a:rPr kumimoji="1" lang="en-US" altLang="zh-CN" sz="2400" dirty="0">
                <a:latin typeface="+mn-ea"/>
              </a:rPr>
              <a:t>	wait(</a:t>
            </a:r>
            <a:r>
              <a:rPr kumimoji="1" lang="en-US" altLang="zh-CN" sz="2400" dirty="0" err="1">
                <a:latin typeface="+mn-ea"/>
              </a:rPr>
              <a:t>mutex</a:t>
            </a:r>
            <a:r>
              <a:rPr kumimoji="1" lang="en-US" altLang="zh-CN" sz="2400" dirty="0">
                <a:latin typeface="+mn-ea"/>
              </a:rPr>
              <a:t>);</a:t>
            </a:r>
          </a:p>
          <a:p>
            <a:pPr marL="0" indent="0" algn="just">
              <a:spcBef>
                <a:spcPts val="600"/>
              </a:spcBef>
              <a:buFont typeface="Wingdings 2" panose="05020102010507070707" pitchFamily="18" charset="2"/>
              <a:buNone/>
            </a:pPr>
            <a:r>
              <a:rPr kumimoji="1" lang="en-US" altLang="zh-CN" sz="2400" dirty="0">
                <a:latin typeface="+mn-ea"/>
              </a:rPr>
              <a:t>	if (</a:t>
            </a:r>
            <a:r>
              <a:rPr kumimoji="1" lang="en-US" altLang="zh-CN" sz="2400" dirty="0" err="1">
                <a:latin typeface="+mn-ea"/>
              </a:rPr>
              <a:t>readcount</a:t>
            </a:r>
            <a:r>
              <a:rPr kumimoji="1" lang="en-US" altLang="zh-CN" sz="2400" dirty="0">
                <a:latin typeface="+mn-ea"/>
              </a:rPr>
              <a:t>==0) wait(w);</a:t>
            </a:r>
          </a:p>
          <a:p>
            <a:pPr marL="0" indent="0" algn="just">
              <a:spcBef>
                <a:spcPts val="600"/>
              </a:spcBef>
              <a:buFont typeface="Wingdings 2" panose="05020102010507070707" pitchFamily="18" charset="2"/>
              <a:buNone/>
            </a:pPr>
            <a:r>
              <a:rPr kumimoji="1" lang="en-US" altLang="zh-CN" sz="2400" dirty="0">
                <a:latin typeface="+mn-ea"/>
              </a:rPr>
              <a:t>	</a:t>
            </a:r>
            <a:r>
              <a:rPr kumimoji="1" lang="en-US" altLang="zh-CN" sz="2400" dirty="0" err="1">
                <a:latin typeface="+mn-ea"/>
              </a:rPr>
              <a:t>readcount</a:t>
            </a:r>
            <a:r>
              <a:rPr kumimoji="1" lang="en-US" altLang="zh-CN" sz="2400" dirty="0">
                <a:latin typeface="+mn-ea"/>
              </a:rPr>
              <a:t>++;</a:t>
            </a:r>
          </a:p>
          <a:p>
            <a:pPr marL="0" indent="0" algn="just">
              <a:spcBef>
                <a:spcPts val="600"/>
              </a:spcBef>
              <a:buFont typeface="Wingdings 2" panose="05020102010507070707" pitchFamily="18" charset="2"/>
              <a:buNone/>
            </a:pPr>
            <a:r>
              <a:rPr kumimoji="1" lang="en-US" altLang="zh-CN" sz="2400" dirty="0">
                <a:latin typeface="+mn-ea"/>
              </a:rPr>
              <a:t>	signal(</a:t>
            </a:r>
            <a:r>
              <a:rPr kumimoji="1" lang="en-US" altLang="zh-CN" sz="2400" dirty="0" err="1">
                <a:latin typeface="+mn-ea"/>
              </a:rPr>
              <a:t>mutex</a:t>
            </a:r>
            <a:r>
              <a:rPr kumimoji="1" lang="en-US" altLang="zh-CN" sz="2400" dirty="0">
                <a:latin typeface="+mn-ea"/>
              </a:rPr>
              <a:t>);</a:t>
            </a:r>
          </a:p>
          <a:p>
            <a:pPr marL="0" indent="0" algn="just">
              <a:spcBef>
                <a:spcPts val="600"/>
              </a:spcBef>
              <a:buFont typeface="Wingdings 2" panose="05020102010507070707" pitchFamily="18" charset="2"/>
              <a:buNone/>
            </a:pPr>
            <a:r>
              <a:rPr kumimoji="1" lang="en-US" altLang="zh-CN" sz="2400" dirty="0">
                <a:latin typeface="+mn-ea"/>
              </a:rPr>
              <a:t>	…</a:t>
            </a:r>
          </a:p>
          <a:p>
            <a:pPr marL="0" indent="0" algn="just">
              <a:spcBef>
                <a:spcPts val="600"/>
              </a:spcBef>
              <a:buFont typeface="Wingdings 2" panose="05020102010507070707" pitchFamily="18" charset="2"/>
              <a:buNone/>
            </a:pPr>
            <a:r>
              <a:rPr kumimoji="1" lang="en-US" altLang="zh-CN" sz="2400" dirty="0">
                <a:latin typeface="+mn-ea"/>
              </a:rPr>
              <a:t>	</a:t>
            </a:r>
            <a:r>
              <a:rPr kumimoji="1" lang="zh-CN" altLang="en-US" sz="2400" dirty="0">
                <a:solidFill>
                  <a:srgbClr val="FF0000"/>
                </a:solidFill>
                <a:latin typeface="+mn-ea"/>
              </a:rPr>
              <a:t>读</a:t>
            </a:r>
            <a:endParaRPr kumimoji="1" lang="en-US" altLang="zh-CN" sz="2400" dirty="0">
              <a:latin typeface="+mn-ea"/>
            </a:endParaRPr>
          </a:p>
          <a:p>
            <a:pPr marL="0" indent="0" algn="just">
              <a:spcBef>
                <a:spcPts val="600"/>
              </a:spcBef>
              <a:buFont typeface="Wingdings 2" panose="05020102010507070707" pitchFamily="18" charset="2"/>
              <a:buNone/>
            </a:pPr>
            <a:r>
              <a:rPr kumimoji="1" lang="en-US" altLang="zh-CN" sz="2400" dirty="0">
                <a:latin typeface="+mn-ea"/>
              </a:rPr>
              <a:t>	…</a:t>
            </a:r>
          </a:p>
          <a:p>
            <a:pPr marL="0" indent="0" algn="just">
              <a:spcBef>
                <a:spcPts val="600"/>
              </a:spcBef>
              <a:buFont typeface="Wingdings 2" panose="05020102010507070707" pitchFamily="18" charset="2"/>
              <a:buNone/>
            </a:pPr>
            <a:r>
              <a:rPr kumimoji="1" lang="en-US" altLang="zh-CN" sz="2400" dirty="0">
                <a:latin typeface="+mn-ea"/>
              </a:rPr>
              <a:t>	wait(</a:t>
            </a:r>
            <a:r>
              <a:rPr kumimoji="1" lang="en-US" altLang="zh-CN" sz="2400" dirty="0" err="1">
                <a:latin typeface="+mn-ea"/>
              </a:rPr>
              <a:t>mutex</a:t>
            </a:r>
            <a:r>
              <a:rPr kumimoji="1" lang="en-US" altLang="zh-CN" sz="2400" dirty="0">
                <a:latin typeface="+mn-ea"/>
              </a:rPr>
              <a:t>);</a:t>
            </a:r>
          </a:p>
          <a:p>
            <a:pPr marL="0" indent="0" algn="just">
              <a:spcBef>
                <a:spcPts val="600"/>
              </a:spcBef>
              <a:buFont typeface="Wingdings 2" panose="05020102010507070707" pitchFamily="18" charset="2"/>
              <a:buNone/>
            </a:pPr>
            <a:r>
              <a:rPr kumimoji="1" lang="en-US" altLang="zh-CN" sz="2400" dirty="0">
                <a:latin typeface="+mn-ea"/>
              </a:rPr>
              <a:t>	</a:t>
            </a:r>
            <a:r>
              <a:rPr kumimoji="1" lang="en-US" altLang="zh-CN" sz="2400" dirty="0" err="1">
                <a:latin typeface="+mn-ea"/>
              </a:rPr>
              <a:t>readcount</a:t>
            </a:r>
            <a:r>
              <a:rPr kumimoji="1" lang="en-US" altLang="zh-CN" sz="2400" dirty="0">
                <a:latin typeface="+mn-ea"/>
              </a:rPr>
              <a:t>--;</a:t>
            </a:r>
          </a:p>
          <a:p>
            <a:pPr marL="0" indent="0" algn="just">
              <a:spcBef>
                <a:spcPts val="600"/>
              </a:spcBef>
              <a:buFont typeface="Wingdings 2" panose="05020102010507070707" pitchFamily="18" charset="2"/>
              <a:buNone/>
            </a:pPr>
            <a:r>
              <a:rPr kumimoji="1" lang="en-US" altLang="zh-CN" sz="2400" dirty="0">
                <a:latin typeface="+mn-ea"/>
              </a:rPr>
              <a:t>	if (</a:t>
            </a:r>
            <a:r>
              <a:rPr kumimoji="1" lang="en-US" altLang="zh-CN" sz="2400" dirty="0" err="1">
                <a:latin typeface="+mn-ea"/>
              </a:rPr>
              <a:t>readcount</a:t>
            </a:r>
            <a:r>
              <a:rPr kumimoji="1" lang="en-US" altLang="zh-CN" sz="2400" dirty="0">
                <a:latin typeface="+mn-ea"/>
              </a:rPr>
              <a:t>==0) signal(w);</a:t>
            </a:r>
          </a:p>
          <a:p>
            <a:pPr marL="0" indent="0" algn="just">
              <a:spcBef>
                <a:spcPts val="600"/>
              </a:spcBef>
              <a:buFont typeface="Wingdings 2" panose="05020102010507070707" pitchFamily="18" charset="2"/>
              <a:buNone/>
            </a:pPr>
            <a:r>
              <a:rPr kumimoji="1" lang="en-US" altLang="zh-CN" sz="2400" dirty="0">
                <a:latin typeface="+mn-ea"/>
              </a:rPr>
              <a:t>	signal(</a:t>
            </a:r>
            <a:r>
              <a:rPr kumimoji="1" lang="en-US" altLang="zh-CN" sz="2400" dirty="0" err="1">
                <a:latin typeface="+mn-ea"/>
              </a:rPr>
              <a:t>mutex</a:t>
            </a:r>
            <a:r>
              <a:rPr kumimoji="1" lang="en-US" altLang="zh-CN" sz="2400" dirty="0">
                <a:latin typeface="+mn-ea"/>
              </a:rPr>
              <a:t>);</a:t>
            </a:r>
          </a:p>
          <a:p>
            <a:pPr marL="0" indent="0" algn="just">
              <a:spcBef>
                <a:spcPts val="600"/>
              </a:spcBef>
              <a:buFont typeface="Wingdings 2" panose="05020102010507070707" pitchFamily="18" charset="2"/>
              <a:buNone/>
            </a:pPr>
            <a:r>
              <a:rPr kumimoji="1" lang="en-US" altLang="zh-CN" sz="2400" dirty="0">
                <a:latin typeface="+mn-ea"/>
              </a:rPr>
              <a:t>    }while(TRUE);</a:t>
            </a:r>
          </a:p>
          <a:p>
            <a:pPr marL="0" indent="0" algn="just">
              <a:spcBef>
                <a:spcPts val="600"/>
              </a:spcBef>
              <a:buFont typeface="Wingdings 2" panose="05020102010507070707" pitchFamily="18" charset="2"/>
              <a:buNone/>
            </a:pPr>
            <a:r>
              <a:rPr kumimoji="1" lang="en-US" altLang="zh-CN" sz="2400" dirty="0">
                <a:latin typeface="+mn-ea"/>
              </a:rPr>
              <a:t>}</a:t>
            </a:r>
          </a:p>
          <a:p>
            <a:pPr marL="0" indent="0">
              <a:spcBef>
                <a:spcPts val="600"/>
              </a:spcBef>
              <a:buFont typeface="Wingdings 2" panose="05020102010507070707" pitchFamily="18" charset="2"/>
              <a:buNone/>
            </a:pPr>
            <a:endParaRPr lang="zh-CN" altLang="en-US" sz="2400" dirty="0">
              <a:latin typeface="+mn-ea"/>
            </a:endParaRPr>
          </a:p>
        </p:txBody>
      </p:sp>
      <p:sp>
        <p:nvSpPr>
          <p:cNvPr id="9" name="内容占位符 5"/>
          <p:cNvSpPr txBox="1"/>
          <p:nvPr/>
        </p:nvSpPr>
        <p:spPr>
          <a:xfrm>
            <a:off x="6579316" y="2353995"/>
            <a:ext cx="3748088" cy="42497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kumimoji="1" lang="en-US" altLang="zh-CN" sz="2400" dirty="0">
                <a:latin typeface="+mn-ea"/>
              </a:rPr>
              <a:t>void </a:t>
            </a:r>
            <a:r>
              <a:rPr kumimoji="1" lang="en-US" altLang="zh-CN" sz="2400" dirty="0">
                <a:solidFill>
                  <a:srgbClr val="0000CC"/>
                </a:solidFill>
                <a:latin typeface="+mn-ea"/>
              </a:rPr>
              <a:t>writer</a:t>
            </a:r>
            <a:r>
              <a:rPr kumimoji="1" lang="en-US" altLang="zh-CN" sz="2400" dirty="0">
                <a:latin typeface="+mn-ea"/>
              </a:rPr>
              <a:t>() {</a:t>
            </a:r>
          </a:p>
          <a:p>
            <a:pPr marL="0" indent="0">
              <a:buFont typeface="Wingdings 2" panose="05020102010507070707" pitchFamily="18" charset="2"/>
              <a:buNone/>
            </a:pPr>
            <a:r>
              <a:rPr kumimoji="1" lang="en-US" altLang="zh-CN" sz="2400" dirty="0">
                <a:latin typeface="+mn-ea"/>
              </a:rPr>
              <a:t>  do {</a:t>
            </a:r>
          </a:p>
          <a:p>
            <a:pPr marL="0" indent="0">
              <a:buFont typeface="Wingdings 2" panose="05020102010507070707" pitchFamily="18" charset="2"/>
              <a:buNone/>
            </a:pPr>
            <a:r>
              <a:rPr kumimoji="1" lang="en-US" altLang="zh-CN" sz="2400" dirty="0">
                <a:latin typeface="+mn-ea"/>
              </a:rPr>
              <a:t>	wait(w);</a:t>
            </a:r>
          </a:p>
          <a:p>
            <a:pPr marL="0" indent="0">
              <a:buFont typeface="Wingdings 2" panose="05020102010507070707" pitchFamily="18" charset="2"/>
              <a:buNone/>
            </a:pPr>
            <a:r>
              <a:rPr kumimoji="1" lang="en-US" altLang="zh-CN" sz="2400" dirty="0">
                <a:latin typeface="+mn-ea"/>
              </a:rPr>
              <a:t>	…</a:t>
            </a:r>
          </a:p>
          <a:p>
            <a:pPr marL="0" indent="0">
              <a:buFont typeface="Wingdings 2" panose="05020102010507070707" pitchFamily="18" charset="2"/>
              <a:buNone/>
            </a:pPr>
            <a:r>
              <a:rPr kumimoji="1" lang="en-US" altLang="zh-CN" sz="2400" dirty="0">
                <a:latin typeface="+mn-ea"/>
              </a:rPr>
              <a:t>	</a:t>
            </a:r>
            <a:r>
              <a:rPr kumimoji="1" lang="zh-CN" altLang="en-US" sz="2400" dirty="0">
                <a:solidFill>
                  <a:srgbClr val="0000CC"/>
                </a:solidFill>
                <a:latin typeface="+mn-ea"/>
              </a:rPr>
              <a:t>写</a:t>
            </a:r>
            <a:endParaRPr kumimoji="1" lang="zh-CN" altLang="en-US" sz="2400" dirty="0">
              <a:latin typeface="+mn-ea"/>
            </a:endParaRPr>
          </a:p>
          <a:p>
            <a:pPr marL="0" indent="0">
              <a:buFont typeface="Wingdings 2" panose="05020102010507070707" pitchFamily="18" charset="2"/>
              <a:buNone/>
            </a:pPr>
            <a:r>
              <a:rPr kumimoji="1" lang="en-US" altLang="zh-CN" sz="2400" dirty="0">
                <a:latin typeface="+mn-ea"/>
              </a:rPr>
              <a:t>	…</a:t>
            </a:r>
            <a:endParaRPr kumimoji="1" lang="zh-CN" altLang="en-US" sz="2400" dirty="0">
              <a:latin typeface="+mn-ea"/>
            </a:endParaRPr>
          </a:p>
          <a:p>
            <a:pPr marL="0" indent="0">
              <a:buFont typeface="Wingdings 2" panose="05020102010507070707" pitchFamily="18" charset="2"/>
              <a:buNone/>
            </a:pPr>
            <a:r>
              <a:rPr kumimoji="1" lang="en-US" altLang="zh-CN" sz="2400" dirty="0">
                <a:latin typeface="+mn-ea"/>
              </a:rPr>
              <a:t>	signal(w);</a:t>
            </a:r>
          </a:p>
          <a:p>
            <a:pPr marL="0" indent="0">
              <a:buFont typeface="Wingdings 2" panose="05020102010507070707" pitchFamily="18" charset="2"/>
              <a:buNone/>
            </a:pPr>
            <a:r>
              <a:rPr lang="en-US" altLang="zh-CN" dirty="0">
                <a:latin typeface="+mn-ea"/>
              </a:rPr>
              <a:t>    }</a:t>
            </a:r>
          </a:p>
          <a:p>
            <a:pPr marL="0" indent="0">
              <a:buFont typeface="Wingdings 2" panose="05020102010507070707" pitchFamily="18" charset="2"/>
              <a:buNone/>
            </a:pPr>
            <a:r>
              <a:rPr kumimoji="1" lang="en-US" altLang="zh-CN" sz="2400" dirty="0">
                <a:latin typeface="+mn-ea"/>
              </a:rPr>
              <a:t>}while(TRUE)</a:t>
            </a:r>
          </a:p>
        </p:txBody>
      </p:sp>
      <p:sp>
        <p:nvSpPr>
          <p:cNvPr id="10" name="文本框 6"/>
          <p:cNvSpPr txBox="1">
            <a:spLocks noChangeArrowheads="1"/>
          </p:cNvSpPr>
          <p:nvPr/>
        </p:nvSpPr>
        <p:spPr bwMode="auto">
          <a:xfrm>
            <a:off x="6579316" y="1018741"/>
            <a:ext cx="3889375"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latin typeface="+mn-ea"/>
                <a:ea typeface="+mn-ea"/>
              </a:rPr>
              <a:t>初始化：</a:t>
            </a:r>
            <a:endParaRPr lang="en-US" altLang="zh-CN" sz="2400" dirty="0">
              <a:latin typeface="+mn-ea"/>
              <a:ea typeface="+mn-ea"/>
            </a:endParaRPr>
          </a:p>
          <a:p>
            <a:r>
              <a:rPr lang="en-US" altLang="zh-CN" sz="2400" dirty="0"/>
              <a:t>semaphore </a:t>
            </a:r>
            <a:r>
              <a:rPr lang="en-US" altLang="zh-CN" sz="2400" dirty="0" err="1"/>
              <a:t>mutext</a:t>
            </a:r>
            <a:r>
              <a:rPr lang="en-US" altLang="zh-CN" sz="2400" dirty="0"/>
              <a:t>=1, w=1;</a:t>
            </a:r>
          </a:p>
          <a:p>
            <a:r>
              <a:rPr lang="en-US" altLang="zh-CN" sz="2400" dirty="0"/>
              <a:t>int </a:t>
            </a:r>
            <a:r>
              <a:rPr lang="en-US" altLang="zh-CN" sz="2400" dirty="0" err="1"/>
              <a:t>readcount</a:t>
            </a:r>
            <a:r>
              <a:rPr lang="en-US" altLang="zh-CN" sz="2400" dirty="0"/>
              <a:t>=0;</a:t>
            </a:r>
            <a:endParaRPr lang="zh-CN" altLang="en-US" sz="2400" dirty="0"/>
          </a:p>
        </p:txBody>
      </p:sp>
      <p:cxnSp>
        <p:nvCxnSpPr>
          <p:cNvPr id="3" name="直接连接符 2"/>
          <p:cNvCxnSpPr/>
          <p:nvPr/>
        </p:nvCxnSpPr>
        <p:spPr>
          <a:xfrm>
            <a:off x="6009765" y="1018741"/>
            <a:ext cx="0" cy="507296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写者优先</a:t>
            </a:r>
            <a:r>
              <a:rPr lang="en-US" altLang="zh-CN" sz="2800" b="1" dirty="0">
                <a:solidFill>
                  <a:schemeClr val="bg1"/>
                </a:solidFill>
              </a:rPr>
              <a:t>(</a:t>
            </a:r>
            <a:r>
              <a:rPr lang="zh-CN" altLang="en-US" sz="2800" b="1" dirty="0">
                <a:solidFill>
                  <a:schemeClr val="bg1"/>
                </a:solidFill>
              </a:rPr>
              <a:t>第二类读者写者问题</a:t>
            </a:r>
            <a:r>
              <a:rPr lang="en-US" altLang="zh-CN" sz="2800" b="1" dirty="0">
                <a:solidFill>
                  <a:schemeClr val="bg1"/>
                </a:solidFill>
              </a:rPr>
              <a:t>)</a:t>
            </a:r>
            <a:endParaRPr lang="zh-CN" altLang="en-US" sz="2800" b="1" dirty="0">
              <a:solidFill>
                <a:schemeClr val="bg1"/>
              </a:solidFill>
            </a:endParaRPr>
          </a:p>
        </p:txBody>
      </p:sp>
      <p:sp>
        <p:nvSpPr>
          <p:cNvPr id="24" name="文本框 23"/>
          <p:cNvSpPr txBox="1"/>
          <p:nvPr/>
        </p:nvSpPr>
        <p:spPr>
          <a:xfrm>
            <a:off x="1859796" y="1529143"/>
            <a:ext cx="8894063" cy="3988784"/>
          </a:xfrm>
          <a:prstGeom prst="rect">
            <a:avLst/>
          </a:prstGeom>
          <a:noFill/>
        </p:spPr>
        <p:txBody>
          <a:bodyPr wrap="square" rtlCol="0">
            <a:spAutoFit/>
          </a:bodyPr>
          <a:lstStyle/>
          <a:p>
            <a:pPr>
              <a:lnSpc>
                <a:spcPct val="120000"/>
              </a:lnSpc>
              <a:spcBef>
                <a:spcPts val="600"/>
              </a:spcBef>
              <a:spcAft>
                <a:spcPts val="600"/>
              </a:spcAft>
            </a:pPr>
            <a:r>
              <a:rPr lang="zh-CN" altLang="en-US" sz="2600" dirty="0"/>
              <a:t>问题描述</a:t>
            </a:r>
          </a:p>
          <a:p>
            <a:pPr marL="342900" indent="-342900" algn="just">
              <a:lnSpc>
                <a:spcPct val="120000"/>
              </a:lnSpc>
              <a:spcBef>
                <a:spcPts val="600"/>
              </a:spcBef>
              <a:spcAft>
                <a:spcPts val="600"/>
              </a:spcAft>
              <a:buClr>
                <a:srgbClr val="FF0000"/>
              </a:buClr>
              <a:buFont typeface="Wingdings" panose="05000000000000000000" pitchFamily="2" charset="2"/>
              <a:buChar char="Ø"/>
            </a:pPr>
            <a:r>
              <a:rPr lang="zh-CN" altLang="en-US" sz="2600" dirty="0">
                <a:latin typeface="+mn-ea"/>
              </a:rPr>
              <a:t>多个读者可以同时进行读</a:t>
            </a:r>
          </a:p>
          <a:p>
            <a:pPr marL="342900" indent="-342900" algn="just">
              <a:lnSpc>
                <a:spcPct val="120000"/>
              </a:lnSpc>
              <a:spcBef>
                <a:spcPts val="600"/>
              </a:spcBef>
              <a:spcAft>
                <a:spcPts val="600"/>
              </a:spcAft>
              <a:buClr>
                <a:srgbClr val="FF0000"/>
              </a:buClr>
              <a:buFont typeface="Wingdings" panose="05000000000000000000" pitchFamily="2" charset="2"/>
              <a:buChar char="Ø"/>
            </a:pPr>
            <a:r>
              <a:rPr lang="zh-CN" altLang="en-US" sz="2600" dirty="0">
                <a:latin typeface="+mn-ea"/>
              </a:rPr>
              <a:t>写者必须互斥（只允许一个写者写，也不能读者写者同时进行）</a:t>
            </a:r>
          </a:p>
          <a:p>
            <a:pPr marL="342900" indent="-342900" algn="just">
              <a:lnSpc>
                <a:spcPct val="120000"/>
              </a:lnSpc>
              <a:spcBef>
                <a:spcPts val="600"/>
              </a:spcBef>
              <a:spcAft>
                <a:spcPts val="600"/>
              </a:spcAft>
              <a:buClr>
                <a:srgbClr val="FF0000"/>
              </a:buClr>
              <a:buFont typeface="Wingdings" panose="05000000000000000000" pitchFamily="2" charset="2"/>
              <a:buChar char="Ø"/>
            </a:pPr>
            <a:r>
              <a:rPr lang="zh-CN" altLang="en-US" sz="2600" dirty="0">
                <a:latin typeface="+mn-ea"/>
              </a:rPr>
              <a:t>写者优先于读者（一旦有写者，则后续读者必须等待，唤醒时优先考虑写者）</a:t>
            </a:r>
          </a:p>
          <a:p>
            <a:pPr>
              <a:spcBef>
                <a:spcPts val="600"/>
              </a:spcBef>
              <a:spcAft>
                <a:spcPts val="600"/>
              </a:spcAft>
              <a:defRPr/>
            </a:pPr>
            <a:r>
              <a:rPr lang="zh-CN" altLang="en-US" sz="2600" dirty="0">
                <a:solidFill>
                  <a:srgbClr val="FF0000"/>
                </a:solidFill>
              </a:rPr>
              <a:t>如何用</a:t>
            </a:r>
            <a:r>
              <a:rPr lang="en-US" altLang="zh-CN" sz="2600" dirty="0">
                <a:solidFill>
                  <a:srgbClr val="FF0000"/>
                </a:solidFill>
              </a:rPr>
              <a:t>PV</a:t>
            </a:r>
            <a:r>
              <a:rPr lang="zh-CN" altLang="en-US" sz="2600" dirty="0">
                <a:solidFill>
                  <a:srgbClr val="FF0000"/>
                </a:solidFill>
              </a:rPr>
              <a:t>操作实现</a:t>
            </a:r>
            <a:r>
              <a:rPr lang="zh-CN" altLang="en-US" sz="2600" dirty="0"/>
              <a:t>？（思考题）</a:t>
            </a:r>
          </a:p>
        </p:txBody>
      </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72201" y="1529143"/>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72201" y="4946060"/>
            <a:ext cx="527050" cy="527050"/>
          </a:xfrm>
          <a:prstGeom prst="rect">
            <a:avLst/>
          </a:prstGeom>
          <a:ln>
            <a:noFill/>
          </a:ln>
          <a:effectLst>
            <a:softEdge rad="0"/>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利用信号量集解决读者</a:t>
            </a:r>
            <a:r>
              <a:rPr lang="en-US" altLang="zh-CN" sz="2800" b="1" dirty="0">
                <a:solidFill>
                  <a:schemeClr val="bg1"/>
                </a:solidFill>
              </a:rPr>
              <a:t>-</a:t>
            </a:r>
            <a:r>
              <a:rPr lang="zh-CN" altLang="en-US" sz="2800" b="1" dirty="0">
                <a:solidFill>
                  <a:schemeClr val="bg1"/>
                </a:solidFill>
              </a:rPr>
              <a:t>写者问题</a:t>
            </a:r>
          </a:p>
        </p:txBody>
      </p:sp>
      <p:sp>
        <p:nvSpPr>
          <p:cNvPr id="8" name="内容占位符 4"/>
          <p:cNvSpPr txBox="1"/>
          <p:nvPr/>
        </p:nvSpPr>
        <p:spPr>
          <a:xfrm>
            <a:off x="669925" y="1307676"/>
            <a:ext cx="5339840" cy="43002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600"/>
              </a:spcBef>
              <a:buFont typeface="Wingdings 2" panose="05020102010507070707" pitchFamily="18" charset="2"/>
              <a:buNone/>
            </a:pPr>
            <a:r>
              <a:rPr kumimoji="1" lang="en-US" altLang="zh-CN" sz="2400" dirty="0">
                <a:latin typeface="+mn-ea"/>
              </a:rPr>
              <a:t> void </a:t>
            </a:r>
            <a:r>
              <a:rPr kumimoji="1" lang="en-US" altLang="zh-CN" sz="2400" dirty="0">
                <a:solidFill>
                  <a:srgbClr val="FF0000"/>
                </a:solidFill>
                <a:latin typeface="+mn-ea"/>
              </a:rPr>
              <a:t>reader</a:t>
            </a:r>
            <a:r>
              <a:rPr kumimoji="1" lang="en-US" altLang="zh-CN" sz="2400" dirty="0">
                <a:latin typeface="+mn-ea"/>
              </a:rPr>
              <a:t>() {</a:t>
            </a:r>
          </a:p>
          <a:p>
            <a:pPr marL="0" indent="0" algn="just">
              <a:spcBef>
                <a:spcPts val="600"/>
              </a:spcBef>
              <a:buFont typeface="Wingdings 2" panose="05020102010507070707" pitchFamily="18" charset="2"/>
              <a:buNone/>
            </a:pPr>
            <a:r>
              <a:rPr kumimoji="1" lang="en-US" altLang="zh-CN" sz="2400" dirty="0">
                <a:latin typeface="+mn-ea"/>
              </a:rPr>
              <a:t>     do {</a:t>
            </a:r>
          </a:p>
          <a:p>
            <a:pPr marL="0" indent="0" algn="just">
              <a:spcBef>
                <a:spcPts val="600"/>
              </a:spcBef>
              <a:buFont typeface="Wingdings 2" panose="05020102010507070707" pitchFamily="18" charset="2"/>
              <a:buNone/>
            </a:pPr>
            <a:r>
              <a:rPr kumimoji="1" lang="zh-CN" altLang="en-US" sz="2400" dirty="0">
                <a:latin typeface="+mn-ea"/>
              </a:rPr>
              <a:t>　　　</a:t>
            </a:r>
            <a:r>
              <a:rPr kumimoji="1" lang="en-US" altLang="zh-CN" sz="2400" dirty="0" err="1">
                <a:latin typeface="+mn-ea"/>
              </a:rPr>
              <a:t>Swait</a:t>
            </a:r>
            <a:r>
              <a:rPr kumimoji="1" lang="en-US" altLang="zh-CN" sz="2400" dirty="0">
                <a:latin typeface="+mn-ea"/>
              </a:rPr>
              <a:t>(L,1,1)</a:t>
            </a:r>
          </a:p>
          <a:p>
            <a:pPr marL="0" indent="0" algn="just">
              <a:spcBef>
                <a:spcPts val="600"/>
              </a:spcBef>
              <a:buFont typeface="Wingdings 2" panose="05020102010507070707" pitchFamily="18" charset="2"/>
              <a:buNone/>
            </a:pPr>
            <a:r>
              <a:rPr kumimoji="1" lang="en-US" altLang="zh-CN" sz="2400" dirty="0">
                <a:latin typeface="+mn-ea"/>
              </a:rPr>
              <a:t>          </a:t>
            </a:r>
            <a:r>
              <a:rPr kumimoji="1" lang="en-US" altLang="zh-CN" sz="2400" dirty="0" err="1">
                <a:latin typeface="+mn-ea"/>
              </a:rPr>
              <a:t>Swait</a:t>
            </a:r>
            <a:r>
              <a:rPr kumimoji="1" lang="en-US" altLang="zh-CN" sz="2400" dirty="0">
                <a:latin typeface="+mn-ea"/>
              </a:rPr>
              <a:t>(mx,1,0)</a:t>
            </a:r>
            <a:r>
              <a:rPr kumimoji="1" lang="zh-CN" altLang="en-US" sz="2400" dirty="0">
                <a:latin typeface="+mn-ea"/>
              </a:rPr>
              <a:t>；</a:t>
            </a:r>
          </a:p>
          <a:p>
            <a:pPr marL="0" indent="0" algn="just">
              <a:spcBef>
                <a:spcPts val="600"/>
              </a:spcBef>
              <a:buFont typeface="Wingdings 2" panose="05020102010507070707" pitchFamily="18" charset="2"/>
              <a:buNone/>
            </a:pPr>
            <a:r>
              <a:rPr kumimoji="1" lang="zh-CN" altLang="en-US" sz="2400" dirty="0">
                <a:latin typeface="+mn-ea"/>
              </a:rPr>
              <a:t>　　　</a:t>
            </a:r>
            <a:r>
              <a:rPr kumimoji="1" lang="en-US" altLang="zh-CN" sz="2400" dirty="0">
                <a:latin typeface="+mn-ea"/>
              </a:rPr>
              <a:t>…</a:t>
            </a:r>
          </a:p>
          <a:p>
            <a:pPr marL="0" indent="0" algn="just">
              <a:spcBef>
                <a:spcPts val="600"/>
              </a:spcBef>
              <a:buFont typeface="Wingdings 2" panose="05020102010507070707" pitchFamily="18" charset="2"/>
              <a:buNone/>
            </a:pPr>
            <a:r>
              <a:rPr kumimoji="1" lang="en-US" altLang="zh-CN" sz="2400" dirty="0">
                <a:latin typeface="+mn-ea"/>
              </a:rPr>
              <a:t>          perform read operation</a:t>
            </a:r>
            <a:r>
              <a:rPr kumimoji="1" lang="zh-CN" altLang="en-US" sz="2400" dirty="0">
                <a:latin typeface="+mn-ea"/>
              </a:rPr>
              <a:t>；</a:t>
            </a:r>
          </a:p>
          <a:p>
            <a:pPr marL="0" indent="0" algn="just">
              <a:spcBef>
                <a:spcPts val="600"/>
              </a:spcBef>
              <a:buFont typeface="Wingdings 2" panose="05020102010507070707" pitchFamily="18" charset="2"/>
              <a:buNone/>
            </a:pPr>
            <a:r>
              <a:rPr kumimoji="1" lang="zh-CN" altLang="en-US" sz="2400" dirty="0">
                <a:latin typeface="+mn-ea"/>
              </a:rPr>
              <a:t>　　　</a:t>
            </a:r>
            <a:r>
              <a:rPr kumimoji="1" lang="en-US" altLang="zh-CN" sz="2400" dirty="0">
                <a:latin typeface="+mn-ea"/>
              </a:rPr>
              <a:t>…</a:t>
            </a:r>
          </a:p>
          <a:p>
            <a:pPr marL="0" indent="0" algn="just">
              <a:spcBef>
                <a:spcPts val="600"/>
              </a:spcBef>
              <a:buFont typeface="Wingdings 2" panose="05020102010507070707" pitchFamily="18" charset="2"/>
              <a:buNone/>
            </a:pPr>
            <a:r>
              <a:rPr kumimoji="1" lang="en-US" altLang="zh-CN" sz="2400" dirty="0">
                <a:latin typeface="+mn-ea"/>
              </a:rPr>
              <a:t>          </a:t>
            </a:r>
            <a:r>
              <a:rPr kumimoji="1" lang="en-US" altLang="zh-CN" sz="2400" dirty="0" err="1">
                <a:latin typeface="+mn-ea"/>
              </a:rPr>
              <a:t>Ssignal</a:t>
            </a:r>
            <a:r>
              <a:rPr kumimoji="1" lang="en-US" altLang="zh-CN" sz="2400" dirty="0">
                <a:latin typeface="+mn-ea"/>
              </a:rPr>
              <a:t>(L,1)</a:t>
            </a:r>
            <a:r>
              <a:rPr kumimoji="1" lang="zh-CN" altLang="en-US" sz="2400" dirty="0">
                <a:latin typeface="+mn-ea"/>
              </a:rPr>
              <a:t>；</a:t>
            </a:r>
          </a:p>
          <a:p>
            <a:pPr marL="0" indent="0" algn="just">
              <a:spcBef>
                <a:spcPts val="600"/>
              </a:spcBef>
              <a:buFont typeface="Wingdings 2" panose="05020102010507070707" pitchFamily="18" charset="2"/>
              <a:buNone/>
            </a:pPr>
            <a:r>
              <a:rPr kumimoji="1" lang="zh-CN" altLang="en-US" sz="2400" dirty="0">
                <a:latin typeface="+mn-ea"/>
              </a:rPr>
              <a:t>    </a:t>
            </a:r>
            <a:r>
              <a:rPr kumimoji="1" lang="en-US" altLang="zh-CN" sz="2400" dirty="0">
                <a:latin typeface="+mn-ea"/>
              </a:rPr>
              <a:t>}while(TRUE);</a:t>
            </a:r>
          </a:p>
          <a:p>
            <a:pPr marL="0" indent="0" algn="just">
              <a:spcBef>
                <a:spcPts val="600"/>
              </a:spcBef>
              <a:buFont typeface="Wingdings 2" panose="05020102010507070707" pitchFamily="18" charset="2"/>
              <a:buNone/>
            </a:pPr>
            <a:r>
              <a:rPr kumimoji="1" lang="en-US" altLang="zh-CN" sz="2400" dirty="0">
                <a:latin typeface="+mn-ea"/>
              </a:rPr>
              <a:t>}</a:t>
            </a:r>
          </a:p>
        </p:txBody>
      </p:sp>
      <p:sp>
        <p:nvSpPr>
          <p:cNvPr id="9" name="内容占位符 5"/>
          <p:cNvSpPr txBox="1"/>
          <p:nvPr/>
        </p:nvSpPr>
        <p:spPr>
          <a:xfrm>
            <a:off x="6527802" y="1191765"/>
            <a:ext cx="5372278" cy="48195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kumimoji="1" lang="en-US" altLang="zh-CN" sz="2400" dirty="0">
                <a:latin typeface="+mn-ea"/>
              </a:rPr>
              <a:t>void  </a:t>
            </a:r>
            <a:r>
              <a:rPr kumimoji="1" lang="en-US" altLang="zh-CN" sz="2400" dirty="0">
                <a:solidFill>
                  <a:srgbClr val="0000FF"/>
                </a:solidFill>
                <a:latin typeface="+mn-ea"/>
              </a:rPr>
              <a:t>writer</a:t>
            </a:r>
            <a:r>
              <a:rPr kumimoji="1" lang="en-US" altLang="zh-CN" sz="2400" dirty="0">
                <a:latin typeface="+mn-ea"/>
              </a:rPr>
              <a:t>() {</a:t>
            </a:r>
          </a:p>
          <a:p>
            <a:pPr marL="0" indent="0">
              <a:buFont typeface="Wingdings 2" panose="05020102010507070707" pitchFamily="18" charset="2"/>
              <a:buNone/>
            </a:pPr>
            <a:r>
              <a:rPr kumimoji="1" lang="en-US" altLang="zh-CN" sz="2400" dirty="0">
                <a:latin typeface="+mn-ea"/>
              </a:rPr>
              <a:t>   do {</a:t>
            </a:r>
          </a:p>
          <a:p>
            <a:pPr marL="0" indent="0">
              <a:buFont typeface="Wingdings 2" panose="05020102010507070707" pitchFamily="18" charset="2"/>
              <a:buNone/>
            </a:pPr>
            <a:r>
              <a:rPr kumimoji="1" lang="en-US" altLang="zh-CN" sz="2400" dirty="0">
                <a:latin typeface="+mn-ea"/>
              </a:rPr>
              <a:t>      </a:t>
            </a:r>
            <a:r>
              <a:rPr kumimoji="1" lang="en-US" altLang="zh-CN" sz="2400" dirty="0" err="1">
                <a:latin typeface="+mn-ea"/>
              </a:rPr>
              <a:t>Swait</a:t>
            </a:r>
            <a:r>
              <a:rPr kumimoji="1" lang="en-US" altLang="zh-CN" sz="2400" dirty="0">
                <a:latin typeface="+mn-ea"/>
              </a:rPr>
              <a:t>(mx,1,1</a:t>
            </a:r>
            <a:r>
              <a:rPr kumimoji="1" lang="zh-CN" altLang="en-US" sz="2400" dirty="0">
                <a:latin typeface="+mn-ea"/>
              </a:rPr>
              <a:t>；</a:t>
            </a:r>
            <a:r>
              <a:rPr kumimoji="1" lang="en-US" altLang="zh-CN" sz="2400" dirty="0">
                <a:latin typeface="+mn-ea"/>
              </a:rPr>
              <a:t>L,RN,0)</a:t>
            </a:r>
            <a:r>
              <a:rPr kumimoji="1" lang="zh-CN" altLang="en-US" sz="2400" dirty="0">
                <a:latin typeface="+mn-ea"/>
              </a:rPr>
              <a:t>；</a:t>
            </a:r>
          </a:p>
          <a:p>
            <a:pPr marL="0" indent="0">
              <a:buFont typeface="Wingdings 2" panose="05020102010507070707" pitchFamily="18" charset="2"/>
              <a:buNone/>
            </a:pPr>
            <a:r>
              <a:rPr kumimoji="1" lang="zh-CN" altLang="en-US" sz="2400" dirty="0">
                <a:latin typeface="+mn-ea"/>
              </a:rPr>
              <a:t>      </a:t>
            </a:r>
            <a:r>
              <a:rPr kumimoji="1" lang="en-US" altLang="zh-CN" sz="2400" dirty="0">
                <a:latin typeface="+mn-ea"/>
              </a:rPr>
              <a:t>perform write operation</a:t>
            </a:r>
            <a:r>
              <a:rPr kumimoji="1" lang="zh-CN" altLang="en-US" sz="2400" dirty="0">
                <a:latin typeface="+mn-ea"/>
              </a:rPr>
              <a:t>；</a:t>
            </a:r>
          </a:p>
          <a:p>
            <a:pPr marL="0" indent="0">
              <a:buFont typeface="Wingdings 2" panose="05020102010507070707" pitchFamily="18" charset="2"/>
              <a:buNone/>
            </a:pPr>
            <a:r>
              <a:rPr kumimoji="1" lang="zh-CN" altLang="en-US" sz="2400" dirty="0">
                <a:latin typeface="+mn-ea"/>
              </a:rPr>
              <a:t>      </a:t>
            </a:r>
            <a:r>
              <a:rPr kumimoji="1" lang="en-US" altLang="zh-CN" sz="2400" dirty="0" err="1">
                <a:latin typeface="+mn-ea"/>
              </a:rPr>
              <a:t>Ssignal</a:t>
            </a:r>
            <a:r>
              <a:rPr kumimoji="1" lang="en-US" altLang="zh-CN" sz="2400" dirty="0">
                <a:latin typeface="+mn-ea"/>
              </a:rPr>
              <a:t>(mx,1)</a:t>
            </a:r>
            <a:r>
              <a:rPr kumimoji="1" lang="zh-CN" altLang="en-US" sz="2400" dirty="0">
                <a:latin typeface="+mn-ea"/>
              </a:rPr>
              <a:t>；</a:t>
            </a:r>
          </a:p>
          <a:p>
            <a:pPr marL="0" indent="0">
              <a:buFont typeface="Wingdings 2" panose="05020102010507070707" pitchFamily="18" charset="2"/>
              <a:buNone/>
            </a:pPr>
            <a:r>
              <a:rPr kumimoji="1" lang="zh-CN" altLang="en-US" sz="2400" dirty="0">
                <a:latin typeface="+mn-ea"/>
              </a:rPr>
              <a:t>    </a:t>
            </a:r>
            <a:r>
              <a:rPr kumimoji="1" lang="en-US" altLang="zh-CN" sz="2400" dirty="0">
                <a:latin typeface="+mn-ea"/>
              </a:rPr>
              <a:t>}while(TRUE);</a:t>
            </a:r>
          </a:p>
          <a:p>
            <a:pPr marL="0" indent="0">
              <a:buFont typeface="Wingdings 2" panose="05020102010507070707" pitchFamily="18" charset="2"/>
              <a:buNone/>
            </a:pPr>
            <a:r>
              <a:rPr kumimoji="1" lang="en-US" altLang="zh-CN" sz="2400" dirty="0">
                <a:latin typeface="+mn-ea"/>
              </a:rPr>
              <a:t>}</a:t>
            </a:r>
          </a:p>
          <a:p>
            <a:pPr marL="0" indent="0">
              <a:buFont typeface="Wingdings 2" panose="05020102010507070707" pitchFamily="18" charset="2"/>
              <a:buNone/>
            </a:pPr>
            <a:endParaRPr kumimoji="1" lang="en-US" altLang="zh-CN" sz="2400" dirty="0">
              <a:latin typeface="+mn-ea"/>
            </a:endParaRPr>
          </a:p>
          <a:p>
            <a:pPr marL="0" indent="0">
              <a:buFont typeface="Wingdings 2" panose="05020102010507070707" pitchFamily="18" charset="2"/>
              <a:buNone/>
            </a:pPr>
            <a:r>
              <a:rPr kumimoji="1" lang="en-US" altLang="zh-CN" sz="2400" dirty="0">
                <a:latin typeface="+mn-ea"/>
              </a:rPr>
              <a:t>int RN</a:t>
            </a:r>
            <a:r>
              <a:rPr kumimoji="1" lang="zh-CN" altLang="en-US" sz="2400" dirty="0">
                <a:latin typeface="+mn-ea"/>
              </a:rPr>
              <a:t>；</a:t>
            </a:r>
          </a:p>
          <a:p>
            <a:pPr marL="0" indent="0">
              <a:buFont typeface="Wingdings 2" panose="05020102010507070707" pitchFamily="18" charset="2"/>
              <a:buNone/>
            </a:pPr>
            <a:r>
              <a:rPr kumimoji="1" lang="en-US" altLang="zh-CN" sz="2400" dirty="0">
                <a:latin typeface="+mn-ea"/>
              </a:rPr>
              <a:t>semaphore L=RN</a:t>
            </a:r>
            <a:r>
              <a:rPr kumimoji="1" lang="zh-CN" altLang="en-US" sz="2400" dirty="0">
                <a:latin typeface="+mn-ea"/>
              </a:rPr>
              <a:t>，</a:t>
            </a:r>
            <a:r>
              <a:rPr kumimoji="1" lang="en-US" altLang="zh-CN" sz="2400" dirty="0">
                <a:latin typeface="+mn-ea"/>
              </a:rPr>
              <a:t>mx=1</a:t>
            </a:r>
            <a:r>
              <a:rPr kumimoji="1" lang="zh-CN" altLang="en-US" sz="2400" dirty="0">
                <a:latin typeface="+mn-ea"/>
              </a:rPr>
              <a:t>；</a:t>
            </a:r>
          </a:p>
          <a:p>
            <a:pPr marL="0" indent="0">
              <a:buFont typeface="Wingdings 2" panose="05020102010507070707" pitchFamily="18" charset="2"/>
              <a:buNone/>
            </a:pPr>
            <a:endParaRPr kumimoji="1" lang="zh-CN" altLang="en-US" sz="2400" dirty="0">
              <a:latin typeface="+mn-ea"/>
            </a:endParaRPr>
          </a:p>
        </p:txBody>
      </p:sp>
      <p:cxnSp>
        <p:nvCxnSpPr>
          <p:cNvPr id="3" name="直接连接符 2"/>
          <p:cNvCxnSpPr/>
          <p:nvPr/>
        </p:nvCxnSpPr>
        <p:spPr>
          <a:xfrm>
            <a:off x="5816583" y="1307676"/>
            <a:ext cx="0" cy="45191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901521" y="5607910"/>
            <a:ext cx="4721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75763" y="5826851"/>
            <a:ext cx="4721881"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关于信号量的讨论</a:t>
            </a:r>
          </a:p>
        </p:txBody>
      </p:sp>
      <p:sp>
        <p:nvSpPr>
          <p:cNvPr id="10" name="îṧľîdé"/>
          <p:cNvSpPr/>
          <p:nvPr/>
        </p:nvSpPr>
        <p:spPr>
          <a:xfrm>
            <a:off x="4296495" y="1779382"/>
            <a:ext cx="3550903" cy="2457767"/>
          </a:xfrm>
          <a:prstGeom prst="leftRightRibbon">
            <a:avLst>
              <a:gd name="adj1" fmla="val 50000"/>
              <a:gd name="adj2" fmla="val 50000"/>
              <a:gd name="adj3" fmla="val 33333"/>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12" name="内容占位符 2"/>
          <p:cNvSpPr txBox="1"/>
          <p:nvPr/>
        </p:nvSpPr>
        <p:spPr>
          <a:xfrm>
            <a:off x="986914" y="2121760"/>
            <a:ext cx="3309581" cy="423077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580"/>
              </a:spcBef>
              <a:buNone/>
              <a:defRPr/>
            </a:pPr>
            <a:r>
              <a:rPr lang="zh-CN" altLang="en-US" sz="2800" dirty="0"/>
              <a:t>信号量的使用：</a:t>
            </a:r>
          </a:p>
          <a:p>
            <a:pPr marL="342900" lvl="1" indent="-342900">
              <a:lnSpc>
                <a:spcPct val="123000"/>
              </a:lnSpc>
              <a:spcBef>
                <a:spcPts val="300"/>
              </a:spcBef>
              <a:buClr>
                <a:srgbClr val="E71101"/>
              </a:buClr>
              <a:buSzPct val="60000"/>
              <a:buFont typeface="Wingdings" panose="05000000000000000000" pitchFamily="2" charset="2"/>
              <a:buChar char="n"/>
              <a:defRPr/>
            </a:pPr>
            <a:r>
              <a:rPr lang="zh-CN" altLang="en-US" sz="2400" dirty="0">
                <a:solidFill>
                  <a:schemeClr val="tx1">
                    <a:lumMod val="65000"/>
                    <a:lumOff val="35000"/>
                  </a:schemeClr>
                </a:solidFill>
              </a:rPr>
              <a:t>信号量必须置一次且只能置一次初值，初值不能为负数</a:t>
            </a:r>
          </a:p>
          <a:p>
            <a:pPr marL="342900" lvl="1" indent="-342900">
              <a:lnSpc>
                <a:spcPct val="123000"/>
              </a:lnSpc>
              <a:spcBef>
                <a:spcPts val="300"/>
              </a:spcBef>
              <a:buClr>
                <a:srgbClr val="E71101"/>
              </a:buClr>
              <a:buSzPct val="60000"/>
              <a:buFont typeface="Wingdings" panose="05000000000000000000" pitchFamily="2" charset="2"/>
              <a:buChar char="n"/>
              <a:defRPr/>
            </a:pPr>
            <a:r>
              <a:rPr lang="zh-CN" altLang="en-US" sz="2400" dirty="0">
                <a:solidFill>
                  <a:schemeClr val="tx1">
                    <a:lumMod val="65000"/>
                    <a:lumOff val="35000"/>
                  </a:schemeClr>
                </a:solidFill>
              </a:rPr>
              <a:t>除了初始化，只能通过执行</a:t>
            </a:r>
            <a:r>
              <a:rPr lang="en-US" altLang="zh-CN" sz="2400" dirty="0">
                <a:solidFill>
                  <a:schemeClr val="tx1">
                    <a:lumMod val="65000"/>
                    <a:lumOff val="35000"/>
                  </a:schemeClr>
                </a:solidFill>
              </a:rPr>
              <a:t>P</a:t>
            </a:r>
            <a:r>
              <a:rPr lang="zh-CN" altLang="en-US" sz="2400" dirty="0">
                <a:solidFill>
                  <a:schemeClr val="tx1">
                    <a:lumMod val="65000"/>
                    <a:lumOff val="35000"/>
                  </a:schemeClr>
                </a:solidFill>
              </a:rPr>
              <a:t>、</a:t>
            </a:r>
            <a:r>
              <a:rPr lang="en-US" altLang="zh-CN" sz="2400" dirty="0">
                <a:solidFill>
                  <a:schemeClr val="tx1">
                    <a:lumMod val="65000"/>
                    <a:lumOff val="35000"/>
                  </a:schemeClr>
                </a:solidFill>
              </a:rPr>
              <a:t>V</a:t>
            </a:r>
            <a:r>
              <a:rPr lang="zh-CN" altLang="en-US" sz="2400" dirty="0">
                <a:solidFill>
                  <a:schemeClr val="tx1">
                    <a:lumMod val="65000"/>
                    <a:lumOff val="35000"/>
                  </a:schemeClr>
                </a:solidFill>
              </a:rPr>
              <a:t>操作来访问信号量</a:t>
            </a:r>
          </a:p>
        </p:txBody>
      </p:sp>
      <p:sp>
        <p:nvSpPr>
          <p:cNvPr id="13" name="内容占位符 2"/>
          <p:cNvSpPr txBox="1"/>
          <p:nvPr/>
        </p:nvSpPr>
        <p:spPr>
          <a:xfrm>
            <a:off x="8082566" y="2919747"/>
            <a:ext cx="3946301" cy="206437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580"/>
              </a:spcBef>
              <a:buNone/>
              <a:defRPr/>
            </a:pPr>
            <a:r>
              <a:rPr lang="zh-CN" altLang="en-US" sz="2800" dirty="0">
                <a:solidFill>
                  <a:srgbClr val="FF0000"/>
                </a:solidFill>
              </a:rPr>
              <a:t>使用中存在的问题</a:t>
            </a:r>
            <a:endParaRPr lang="zh-CN" altLang="en-US" sz="2800" dirty="0"/>
          </a:p>
          <a:p>
            <a:pPr marL="0" lvl="1" indent="-342900">
              <a:lnSpc>
                <a:spcPct val="123000"/>
              </a:lnSpc>
              <a:spcBef>
                <a:spcPts val="370"/>
              </a:spcBef>
              <a:buClr>
                <a:srgbClr val="E71101"/>
              </a:buClr>
              <a:buSzPct val="60000"/>
              <a:buFont typeface="Wingdings" panose="05000000000000000000" pitchFamily="2" charset="2"/>
              <a:buChar char="n"/>
              <a:defRPr/>
            </a:pPr>
            <a:r>
              <a:rPr lang="zh-CN" altLang="en-US" sz="2400" dirty="0"/>
              <a:t>死锁 </a:t>
            </a:r>
          </a:p>
          <a:p>
            <a:pPr marL="0" lvl="1" indent="-342900">
              <a:lnSpc>
                <a:spcPct val="123000"/>
              </a:lnSpc>
              <a:spcBef>
                <a:spcPts val="370"/>
              </a:spcBef>
              <a:buClr>
                <a:srgbClr val="E71101"/>
              </a:buClr>
              <a:buSzPct val="60000"/>
              <a:buFont typeface="Wingdings" panose="05000000000000000000" pitchFamily="2" charset="2"/>
              <a:buChar char="n"/>
              <a:defRPr/>
            </a:pPr>
            <a:r>
              <a:rPr lang="zh-CN" altLang="en-US" sz="2400" dirty="0"/>
              <a:t>饥饿</a:t>
            </a:r>
          </a:p>
        </p:txBody>
      </p:sp>
      <p:sp>
        <p:nvSpPr>
          <p:cNvPr id="14" name="íSľïdé"/>
          <p:cNvSpPr/>
          <p:nvPr/>
        </p:nvSpPr>
        <p:spPr>
          <a:xfrm>
            <a:off x="5193835" y="2214238"/>
            <a:ext cx="567702" cy="511936"/>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15" name="ïŝļíḓê"/>
          <p:cNvSpPr/>
          <p:nvPr/>
        </p:nvSpPr>
        <p:spPr bwMode="auto">
          <a:xfrm>
            <a:off x="6276359" y="3162812"/>
            <a:ext cx="556774" cy="553604"/>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chemeClr val="bg1"/>
          </a:solidFill>
          <a:ln>
            <a:noFill/>
          </a:ln>
        </p:spPr>
        <p:txBody>
          <a:bodyPr wrap="square" lIns="91440" tIns="45720" rIns="91440" bIns="45720">
            <a:normAutofit/>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死锁和饥饿</a:t>
            </a:r>
          </a:p>
        </p:txBody>
      </p:sp>
      <p:sp>
        <p:nvSpPr>
          <p:cNvPr id="8" name="文本框 7"/>
          <p:cNvSpPr txBox="1"/>
          <p:nvPr/>
        </p:nvSpPr>
        <p:spPr>
          <a:xfrm>
            <a:off x="1435726" y="1141204"/>
            <a:ext cx="10361322" cy="940514"/>
          </a:xfrm>
          <a:prstGeom prst="rect">
            <a:avLst/>
          </a:prstGeom>
          <a:noFill/>
        </p:spPr>
        <p:txBody>
          <a:bodyPr wrap="square" rtlCol="0">
            <a:spAutoFit/>
          </a:bodyPr>
          <a:lstStyle/>
          <a:p>
            <a:pPr>
              <a:lnSpc>
                <a:spcPct val="120000"/>
              </a:lnSpc>
              <a:spcBef>
                <a:spcPts val="600"/>
              </a:spcBef>
              <a:spcAft>
                <a:spcPts val="600"/>
              </a:spcAft>
            </a:pPr>
            <a:r>
              <a:rPr lang="zh-CN" altLang="en-US" sz="2400" dirty="0">
                <a:solidFill>
                  <a:srgbClr val="FF0000"/>
                </a:solidFill>
              </a:rPr>
              <a:t>死锁 ：</a:t>
            </a:r>
            <a:r>
              <a:rPr lang="zh-CN" altLang="en-US" sz="2400" dirty="0"/>
              <a:t>两个或多个进程无限期地等待一个事件的发生，而该事件正是由其中的一个等待进程引起的。</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61009" y="1257113"/>
            <a:ext cx="527050" cy="527050"/>
          </a:xfrm>
          <a:prstGeom prst="rect">
            <a:avLst/>
          </a:prstGeom>
          <a:ln>
            <a:noFill/>
          </a:ln>
          <a:effectLst>
            <a:softEdge rad="0"/>
          </a:effectLst>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61009" y="5666703"/>
            <a:ext cx="527050" cy="527050"/>
          </a:xfrm>
          <a:prstGeom prst="rect">
            <a:avLst/>
          </a:prstGeom>
          <a:ln>
            <a:noFill/>
          </a:ln>
          <a:effectLst>
            <a:softEdge rad="0"/>
          </a:effectLst>
        </p:spPr>
      </p:pic>
      <p:sp>
        <p:nvSpPr>
          <p:cNvPr id="16" name="内容占位符 2"/>
          <p:cNvSpPr txBox="1"/>
          <p:nvPr/>
        </p:nvSpPr>
        <p:spPr>
          <a:xfrm>
            <a:off x="1082048" y="2156135"/>
            <a:ext cx="10363200" cy="34075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19405" lvl="1" indent="0">
              <a:buFont typeface="Wingdings" panose="05000000000000000000" pitchFamily="2" charset="2"/>
              <a:buNone/>
              <a:tabLst>
                <a:tab pos="1887220" algn="ctr"/>
                <a:tab pos="4572000" algn="ctr"/>
              </a:tabLst>
            </a:pPr>
            <a:r>
              <a:rPr lang="zh-CN" altLang="en-US" sz="2400" dirty="0"/>
              <a:t>例如：</a:t>
            </a:r>
            <a:r>
              <a:rPr lang="en-US" altLang="zh-CN" sz="2400" dirty="0"/>
              <a:t>S</a:t>
            </a:r>
            <a:r>
              <a:rPr lang="zh-CN" altLang="en-US" sz="2400" dirty="0"/>
              <a:t>和</a:t>
            </a:r>
            <a:r>
              <a:rPr lang="en-US" altLang="zh-CN" sz="2400" dirty="0"/>
              <a:t>Q</a:t>
            </a:r>
            <a:r>
              <a:rPr lang="zh-CN" altLang="en-US" sz="2400" dirty="0"/>
              <a:t>是两个初值为</a:t>
            </a:r>
            <a:r>
              <a:rPr lang="zh-CN" altLang="zh-CN" sz="2400" dirty="0"/>
              <a:t>1</a:t>
            </a:r>
            <a:r>
              <a:rPr lang="zh-CN" altLang="en-US" sz="2400" dirty="0"/>
              <a:t>的信号量</a:t>
            </a:r>
          </a:p>
          <a:p>
            <a:pPr>
              <a:buFont typeface="Wingdings 2" panose="05020102010507070707" pitchFamily="18" charset="2"/>
              <a:buNone/>
              <a:tabLst>
                <a:tab pos="1887220" algn="ctr"/>
                <a:tab pos="4572000" algn="ctr"/>
              </a:tabLst>
            </a:pPr>
            <a:r>
              <a:rPr lang="zh-CN" altLang="zh-CN" sz="2400" dirty="0"/>
              <a:t>		</a:t>
            </a:r>
            <a:r>
              <a:rPr lang="en-US" altLang="zh-CN" sz="2400" dirty="0"/>
              <a:t>P</a:t>
            </a:r>
            <a:r>
              <a:rPr lang="en-US" altLang="zh-CN" sz="2400" baseline="-25000" dirty="0"/>
              <a:t>0</a:t>
            </a:r>
            <a:r>
              <a:rPr lang="en-US" altLang="zh-CN" sz="2400" dirty="0"/>
              <a:t>	P</a:t>
            </a:r>
            <a:r>
              <a:rPr lang="en-US" altLang="zh-CN" sz="2400" baseline="-25000" dirty="0"/>
              <a:t>1</a:t>
            </a:r>
            <a:endParaRPr lang="en-US" altLang="zh-CN" sz="2400" dirty="0"/>
          </a:p>
          <a:p>
            <a:pPr>
              <a:buFont typeface="Wingdings 2" panose="05020102010507070707" pitchFamily="18" charset="2"/>
              <a:buNone/>
              <a:tabLst>
                <a:tab pos="1887220" algn="ctr"/>
                <a:tab pos="4572000" algn="ctr"/>
              </a:tabLst>
            </a:pPr>
            <a:r>
              <a:rPr lang="en-US" altLang="zh-CN" sz="2400" dirty="0"/>
              <a:t>		P(S);	P(Q);</a:t>
            </a:r>
          </a:p>
          <a:p>
            <a:pPr>
              <a:buFont typeface="Wingdings 2" panose="05020102010507070707" pitchFamily="18" charset="2"/>
              <a:buNone/>
              <a:tabLst>
                <a:tab pos="1887220" algn="ctr"/>
                <a:tab pos="4572000" algn="ctr"/>
              </a:tabLst>
            </a:pPr>
            <a:r>
              <a:rPr lang="en-US" altLang="zh-CN" sz="2400" dirty="0"/>
              <a:t>		P(Q);	P(S);</a:t>
            </a:r>
          </a:p>
          <a:p>
            <a:pPr>
              <a:buFont typeface="Wingdings 2" panose="05020102010507070707" pitchFamily="18" charset="2"/>
              <a:buNone/>
              <a:tabLst>
                <a:tab pos="1887220" algn="ctr"/>
                <a:tab pos="4572000" algn="ctr"/>
              </a:tabLst>
            </a:pPr>
            <a:r>
              <a:rPr lang="en-US" altLang="zh-CN" sz="2400" dirty="0"/>
              <a:t>		 </a:t>
            </a:r>
            <a:r>
              <a:rPr lang="en-US" altLang="zh-CN" sz="2400" dirty="0">
                <a:sym typeface="MT Extra" panose="05050102010205020202" pitchFamily="18" charset="2"/>
              </a:rPr>
              <a:t>	 </a:t>
            </a:r>
          </a:p>
          <a:p>
            <a:pPr>
              <a:buFont typeface="Wingdings 2" panose="05020102010507070707" pitchFamily="18" charset="2"/>
              <a:buNone/>
              <a:tabLst>
                <a:tab pos="1887220" algn="ctr"/>
                <a:tab pos="4572000" algn="ctr"/>
              </a:tabLst>
            </a:pPr>
            <a:r>
              <a:rPr lang="en-US" altLang="zh-CN" sz="2400" dirty="0">
                <a:sym typeface="MT Extra" panose="05050102010205020202" pitchFamily="18" charset="2"/>
              </a:rPr>
              <a:t>		V(S);	V(Q);</a:t>
            </a:r>
          </a:p>
          <a:p>
            <a:pPr>
              <a:buFont typeface="Wingdings 2" panose="05020102010507070707" pitchFamily="18" charset="2"/>
              <a:buNone/>
              <a:tabLst>
                <a:tab pos="1887220" algn="ctr"/>
                <a:tab pos="4572000" algn="ctr"/>
              </a:tabLst>
            </a:pPr>
            <a:r>
              <a:rPr lang="en-US" altLang="zh-CN" sz="2400" dirty="0">
                <a:sym typeface="MT Extra" panose="05050102010205020202" pitchFamily="18" charset="2"/>
              </a:rPr>
              <a:t>		V(Q)	V(S);</a:t>
            </a:r>
          </a:p>
        </p:txBody>
      </p:sp>
      <p:sp>
        <p:nvSpPr>
          <p:cNvPr id="17" name="文本框 16"/>
          <p:cNvSpPr txBox="1"/>
          <p:nvPr/>
        </p:nvSpPr>
        <p:spPr>
          <a:xfrm>
            <a:off x="1435726" y="5545778"/>
            <a:ext cx="10361322" cy="940514"/>
          </a:xfrm>
          <a:prstGeom prst="rect">
            <a:avLst/>
          </a:prstGeom>
          <a:noFill/>
        </p:spPr>
        <p:txBody>
          <a:bodyPr wrap="square" rtlCol="0">
            <a:spAutoFit/>
          </a:bodyPr>
          <a:lstStyle/>
          <a:p>
            <a:pPr>
              <a:lnSpc>
                <a:spcPct val="120000"/>
              </a:lnSpc>
              <a:spcBef>
                <a:spcPts val="600"/>
              </a:spcBef>
              <a:spcAft>
                <a:spcPts val="600"/>
              </a:spcAft>
            </a:pPr>
            <a:r>
              <a:rPr lang="zh-CN" altLang="en-US" sz="2400" dirty="0">
                <a:solidFill>
                  <a:srgbClr val="FF0000"/>
                </a:solidFill>
              </a:rPr>
              <a:t>饥饿 ：</a:t>
            </a:r>
            <a:r>
              <a:rPr lang="zh-CN" altLang="en-US" sz="2400" dirty="0"/>
              <a:t>无限期地阻塞，进程可能永远无法从它等待的信号量队列中移去（只涉及一个进程）。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互斥分析基本方法</a:t>
            </a:r>
          </a:p>
        </p:txBody>
      </p:sp>
      <p:sp>
        <p:nvSpPr>
          <p:cNvPr id="24" name="圆角矩形 23"/>
          <p:cNvSpPr/>
          <p:nvPr/>
        </p:nvSpPr>
        <p:spPr>
          <a:xfrm>
            <a:off x="4402544" y="1498028"/>
            <a:ext cx="2385695" cy="65363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sym typeface="+mn-ea"/>
              </a:rPr>
              <a:t>查找临界资源</a:t>
            </a:r>
          </a:p>
        </p:txBody>
      </p:sp>
      <p:sp>
        <p:nvSpPr>
          <p:cNvPr id="29" name="圆角矩形 28"/>
          <p:cNvSpPr/>
          <p:nvPr/>
        </p:nvSpPr>
        <p:spPr>
          <a:xfrm>
            <a:off x="4402544" y="2652512"/>
            <a:ext cx="2385695" cy="65363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sym typeface="+mn-ea"/>
              </a:rPr>
              <a:t>划分临界区</a:t>
            </a:r>
          </a:p>
        </p:txBody>
      </p:sp>
      <p:sp>
        <p:nvSpPr>
          <p:cNvPr id="32" name="圆角矩形 31"/>
          <p:cNvSpPr/>
          <p:nvPr/>
        </p:nvSpPr>
        <p:spPr>
          <a:xfrm>
            <a:off x="3410629" y="3767218"/>
            <a:ext cx="4368890" cy="70823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ct val="0"/>
              </a:spcBef>
              <a:spcAft>
                <a:spcPct val="35000"/>
              </a:spcAft>
            </a:pPr>
            <a:r>
              <a:rPr lang="zh-CN" altLang="en-US" sz="2400" dirty="0">
                <a:solidFill>
                  <a:schemeClr val="tx1"/>
                </a:solidFill>
                <a:sym typeface="+mn-ea"/>
              </a:rPr>
              <a:t>定义互斥信号量并赋初值</a:t>
            </a:r>
          </a:p>
        </p:txBody>
      </p:sp>
      <p:sp>
        <p:nvSpPr>
          <p:cNvPr id="33" name="圆角矩形 32"/>
          <p:cNvSpPr/>
          <p:nvPr/>
        </p:nvSpPr>
        <p:spPr>
          <a:xfrm>
            <a:off x="2972068" y="4975162"/>
            <a:ext cx="5272405" cy="100056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3000"/>
              </a:lnSpc>
            </a:pPr>
            <a:r>
              <a:rPr lang="zh-CN" altLang="en-US" sz="2400" dirty="0">
                <a:solidFill>
                  <a:schemeClr val="tx1"/>
                </a:solidFill>
                <a:sym typeface="+mn-ea"/>
              </a:rPr>
              <a:t>在临界区前的进入区加</a:t>
            </a:r>
            <a:r>
              <a:rPr lang="en-US" altLang="zh-CN" sz="2400" dirty="0">
                <a:solidFill>
                  <a:schemeClr val="tx1"/>
                </a:solidFill>
                <a:sym typeface="+mn-ea"/>
              </a:rPr>
              <a:t>wait</a:t>
            </a:r>
            <a:r>
              <a:rPr lang="zh-CN" altLang="en-US" sz="2400" dirty="0">
                <a:solidFill>
                  <a:schemeClr val="tx1"/>
                </a:solidFill>
                <a:sym typeface="+mn-ea"/>
              </a:rPr>
              <a:t>操作；</a:t>
            </a:r>
          </a:p>
          <a:p>
            <a:pPr algn="ctr">
              <a:lnSpc>
                <a:spcPct val="123000"/>
              </a:lnSpc>
            </a:pPr>
            <a:r>
              <a:rPr lang="zh-CN" altLang="en-US" sz="2400" dirty="0">
                <a:solidFill>
                  <a:schemeClr val="tx1"/>
                </a:solidFill>
                <a:sym typeface="+mn-ea"/>
              </a:rPr>
              <a:t>退出区加</a:t>
            </a:r>
            <a:r>
              <a:rPr lang="en-US" altLang="zh-CN" sz="2400" dirty="0">
                <a:solidFill>
                  <a:schemeClr val="tx1"/>
                </a:solidFill>
                <a:sym typeface="+mn-ea"/>
              </a:rPr>
              <a:t>signal</a:t>
            </a:r>
            <a:r>
              <a:rPr lang="zh-CN" altLang="en-US" sz="2400" dirty="0">
                <a:solidFill>
                  <a:schemeClr val="tx1"/>
                </a:solidFill>
                <a:sym typeface="+mn-ea"/>
              </a:rPr>
              <a:t>操作</a:t>
            </a:r>
          </a:p>
        </p:txBody>
      </p:sp>
      <p:sp>
        <p:nvSpPr>
          <p:cNvPr id="34" name="下箭头 33"/>
          <p:cNvSpPr/>
          <p:nvPr/>
        </p:nvSpPr>
        <p:spPr>
          <a:xfrm>
            <a:off x="5435054" y="2178757"/>
            <a:ext cx="320040" cy="41719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下箭头 34"/>
          <p:cNvSpPr/>
          <p:nvPr/>
        </p:nvSpPr>
        <p:spPr>
          <a:xfrm>
            <a:off x="5435054" y="3333240"/>
            <a:ext cx="320040" cy="41719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下箭头 35"/>
          <p:cNvSpPr/>
          <p:nvPr/>
        </p:nvSpPr>
        <p:spPr>
          <a:xfrm>
            <a:off x="5435054" y="4538527"/>
            <a:ext cx="320040" cy="41719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生产者进程： </a:t>
            </a:r>
            <a:r>
              <a:rPr lang="en-US" altLang="zh-CN" sz="2800" b="1" dirty="0">
                <a:solidFill>
                  <a:schemeClr val="bg1"/>
                </a:solidFill>
              </a:rPr>
              <a:t>producer()</a:t>
            </a:r>
            <a:endParaRPr lang="zh-CN" altLang="en-US" sz="2800" b="1" dirty="0">
              <a:solidFill>
                <a:schemeClr val="bg1"/>
              </a:solidFill>
            </a:endParaRPr>
          </a:p>
        </p:txBody>
      </p:sp>
      <p:sp>
        <p:nvSpPr>
          <p:cNvPr id="35" name="Rectangle 3"/>
          <p:cNvSpPr txBox="1">
            <a:spLocks noChangeArrowheads="1"/>
          </p:cNvSpPr>
          <p:nvPr/>
        </p:nvSpPr>
        <p:spPr>
          <a:xfrm>
            <a:off x="1190379" y="1225528"/>
            <a:ext cx="8880899" cy="49672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400" dirty="0"/>
              <a:t>void producer( ) {</a:t>
            </a:r>
          </a:p>
          <a:p>
            <a:pPr>
              <a:buFontTx/>
              <a:buNone/>
            </a:pPr>
            <a:r>
              <a:rPr lang="en-US" altLang="zh-CN" sz="2400" dirty="0"/>
              <a:t>     while(1){</a:t>
            </a:r>
          </a:p>
          <a:p>
            <a:pPr>
              <a:buFontTx/>
              <a:buNone/>
            </a:pPr>
            <a:r>
              <a:rPr lang="en-US" altLang="zh-CN" sz="2400" dirty="0"/>
              <a:t>          produce an item in </a:t>
            </a:r>
            <a:r>
              <a:rPr lang="en-US" altLang="zh-CN" sz="2400" dirty="0" err="1"/>
              <a:t>nextp</a:t>
            </a:r>
            <a:r>
              <a:rPr lang="en-US" altLang="zh-CN" sz="2400" dirty="0"/>
              <a:t>;</a:t>
            </a:r>
          </a:p>
          <a:p>
            <a:pPr>
              <a:buFontTx/>
              <a:buNone/>
            </a:pPr>
            <a:r>
              <a:rPr lang="en-US" altLang="zh-CN" sz="2400" dirty="0"/>
              <a:t>           …</a:t>
            </a:r>
          </a:p>
          <a:p>
            <a:pPr>
              <a:buFontTx/>
              <a:buNone/>
            </a:pPr>
            <a:r>
              <a:rPr lang="en-US" altLang="zh-CN" sz="2400" dirty="0"/>
              <a:t>           while (count == n) </a:t>
            </a:r>
          </a:p>
          <a:p>
            <a:pPr>
              <a:buFontTx/>
              <a:buNone/>
            </a:pPr>
            <a:r>
              <a:rPr lang="en-US" altLang="zh-CN" sz="2400" dirty="0"/>
              <a:t>        	 ; // do nothing</a:t>
            </a:r>
          </a:p>
          <a:p>
            <a:pPr>
              <a:buFontTx/>
              <a:buNone/>
            </a:pPr>
            <a:r>
              <a:rPr lang="en-US" altLang="zh-CN" sz="2400" dirty="0"/>
              <a:t>      	// add an item to the buffer</a:t>
            </a:r>
          </a:p>
          <a:p>
            <a:pPr>
              <a:buFontTx/>
              <a:buNone/>
            </a:pPr>
            <a:r>
              <a:rPr lang="en-US" altLang="zh-CN" sz="2400" dirty="0"/>
              <a:t>      	buffer[in] = </a:t>
            </a:r>
            <a:r>
              <a:rPr lang="en-US" altLang="zh-CN" sz="2400" dirty="0" err="1"/>
              <a:t>nextp</a:t>
            </a:r>
            <a:r>
              <a:rPr lang="en-US" altLang="zh-CN" sz="2400" dirty="0"/>
              <a:t>;</a:t>
            </a:r>
          </a:p>
          <a:p>
            <a:pPr>
              <a:buFontTx/>
              <a:buNone/>
            </a:pPr>
            <a:r>
              <a:rPr lang="en-US" altLang="zh-CN" sz="2400" dirty="0"/>
              <a:t>     	in = (in + 1) % n;</a:t>
            </a:r>
          </a:p>
          <a:p>
            <a:pPr>
              <a:buFont typeface="Wingdings 2" panose="05020102010507070707" pitchFamily="18" charset="2"/>
              <a:buNone/>
            </a:pPr>
            <a:r>
              <a:rPr lang="en-US" altLang="zh-CN" sz="2400" dirty="0"/>
              <a:t>            count++;</a:t>
            </a:r>
          </a:p>
          <a:p>
            <a:pPr>
              <a:buFont typeface="Wingdings 2" panose="05020102010507070707" pitchFamily="18" charset="2"/>
              <a:buNone/>
            </a:pPr>
            <a:r>
              <a:rPr lang="en-US" altLang="zh-CN" sz="2400" dirty="0"/>
              <a:t>   }</a:t>
            </a:r>
          </a:p>
          <a:p>
            <a:pPr>
              <a:buFontTx/>
              <a:buNone/>
            </a:pPr>
            <a:r>
              <a:rPr lang="en-US" altLang="zh-CN" sz="2400" dirty="0"/>
              <a:t>}</a:t>
            </a:r>
          </a:p>
        </p:txBody>
      </p:sp>
      <p:sp>
        <p:nvSpPr>
          <p:cNvPr id="36" name="ïşľîďè"/>
          <p:cNvSpPr/>
          <p:nvPr/>
        </p:nvSpPr>
        <p:spPr>
          <a:xfrm>
            <a:off x="7696200" y="1225528"/>
            <a:ext cx="4495800" cy="4817506"/>
          </a:xfrm>
          <a:prstGeom prst="rect">
            <a:avLst/>
          </a:prstGeom>
          <a:blipFill>
            <a:blip r:embed="rId2"/>
            <a:stretch>
              <a:fillRect l="-30450" r="-30284"/>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同步分析</a:t>
            </a:r>
          </a:p>
        </p:txBody>
      </p:sp>
      <p:sp>
        <p:nvSpPr>
          <p:cNvPr id="10" name="内容占位符 3"/>
          <p:cNvSpPr txBox="1"/>
          <p:nvPr/>
        </p:nvSpPr>
        <p:spPr>
          <a:xfrm>
            <a:off x="4936925" y="5663841"/>
            <a:ext cx="3529012" cy="4892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2" panose="05020102010507070707" pitchFamily="18" charset="2"/>
              <a:buNone/>
            </a:pPr>
            <a:r>
              <a:rPr lang="zh-CN" altLang="en-US" sz="2400" dirty="0">
                <a:solidFill>
                  <a:srgbClr val="FF0000"/>
                </a:solidFill>
              </a:rPr>
              <a:t>同步分析较为困难！</a:t>
            </a:r>
          </a:p>
        </p:txBody>
      </p:sp>
      <p:graphicFrame>
        <p:nvGraphicFramePr>
          <p:cNvPr id="11" name="图示 10"/>
          <p:cNvGraphicFramePr/>
          <p:nvPr/>
        </p:nvGraphicFramePr>
        <p:xfrm>
          <a:off x="2507086" y="1293969"/>
          <a:ext cx="726797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关于</a:t>
            </a:r>
            <a:r>
              <a:rPr lang="en-US" altLang="zh-CN" sz="2800" b="1" dirty="0">
                <a:solidFill>
                  <a:schemeClr val="bg1"/>
                </a:solidFill>
              </a:rPr>
              <a:t>PV</a:t>
            </a:r>
            <a:r>
              <a:rPr lang="zh-CN" altLang="en-US" sz="2800" b="1" dirty="0">
                <a:solidFill>
                  <a:schemeClr val="bg1"/>
                </a:solidFill>
              </a:rPr>
              <a:t>的操作讨论</a:t>
            </a:r>
          </a:p>
        </p:txBody>
      </p:sp>
      <p:grpSp>
        <p:nvGrpSpPr>
          <p:cNvPr id="6" name="iṡļiḓe"/>
          <p:cNvGrpSpPr/>
          <p:nvPr/>
        </p:nvGrpSpPr>
        <p:grpSpPr>
          <a:xfrm>
            <a:off x="669925" y="1413665"/>
            <a:ext cx="5626100" cy="4185109"/>
            <a:chOff x="660400" y="1774273"/>
            <a:chExt cx="5626100" cy="4185109"/>
          </a:xfrm>
        </p:grpSpPr>
        <p:grpSp>
          <p:nvGrpSpPr>
            <p:cNvPr id="7" name="iSḻíḓè"/>
            <p:cNvGrpSpPr/>
            <p:nvPr/>
          </p:nvGrpSpPr>
          <p:grpSpPr>
            <a:xfrm>
              <a:off x="660400" y="1835355"/>
              <a:ext cx="5626100" cy="4124027"/>
              <a:chOff x="494201" y="1835355"/>
              <a:chExt cx="7095921" cy="4124027"/>
            </a:xfrm>
          </p:grpSpPr>
          <p:sp>
            <p:nvSpPr>
              <p:cNvPr id="13" name="îṧľîḋé"/>
              <p:cNvSpPr txBox="1"/>
              <p:nvPr/>
            </p:nvSpPr>
            <p:spPr>
              <a:xfrm>
                <a:off x="1296567" y="1835355"/>
                <a:ext cx="6293555" cy="38942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dirty="0">
                    <a:solidFill>
                      <a:srgbClr val="FF0000"/>
                    </a:solidFill>
                  </a:rPr>
                  <a:t>信号量的物理含义</a:t>
                </a:r>
              </a:p>
            </p:txBody>
          </p:sp>
          <p:sp>
            <p:nvSpPr>
              <p:cNvPr id="14" name="íşļîḓé"/>
              <p:cNvSpPr/>
              <p:nvPr/>
            </p:nvSpPr>
            <p:spPr bwMode="auto">
              <a:xfrm>
                <a:off x="494201" y="2430088"/>
                <a:ext cx="5652450" cy="352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1" indent="-342900">
                  <a:lnSpc>
                    <a:spcPct val="132000"/>
                  </a:lnSpc>
                  <a:buClr>
                    <a:schemeClr val="accent4">
                      <a:lumMod val="40000"/>
                      <a:lumOff val="60000"/>
                    </a:schemeClr>
                  </a:buClr>
                  <a:buFont typeface="Wingdings" panose="05000000000000000000" pitchFamily="2" charset="2"/>
                  <a:buChar char="Ø"/>
                </a:pPr>
                <a:r>
                  <a:rPr lang="en-US" altLang="zh-CN" sz="2400" dirty="0"/>
                  <a:t>S&gt;0</a:t>
                </a:r>
                <a:r>
                  <a:rPr lang="zh-CN" altLang="en-US" sz="2400" dirty="0"/>
                  <a:t>表示有</a:t>
                </a:r>
                <a:r>
                  <a:rPr lang="en-US" altLang="zh-CN" sz="2400" dirty="0"/>
                  <a:t>S</a:t>
                </a:r>
                <a:r>
                  <a:rPr lang="zh-CN" altLang="en-US" sz="2400" dirty="0"/>
                  <a:t>个资源可用；</a:t>
                </a:r>
              </a:p>
              <a:p>
                <a:pPr marL="342900" lvl="1" indent="-342900">
                  <a:lnSpc>
                    <a:spcPct val="132000"/>
                  </a:lnSpc>
                  <a:buClr>
                    <a:schemeClr val="accent4">
                      <a:lumMod val="40000"/>
                      <a:lumOff val="60000"/>
                    </a:schemeClr>
                  </a:buClr>
                  <a:buFont typeface="Wingdings" panose="05000000000000000000" pitchFamily="2" charset="2"/>
                  <a:buChar char="Ø"/>
                </a:pPr>
                <a:r>
                  <a:rPr lang="en-US" altLang="zh-CN" sz="2400" dirty="0"/>
                  <a:t>S=0</a:t>
                </a:r>
                <a:r>
                  <a:rPr lang="zh-CN" altLang="en-US" sz="2400" dirty="0"/>
                  <a:t>表示无资源可用；</a:t>
                </a:r>
              </a:p>
              <a:p>
                <a:pPr marL="342900" lvl="1" indent="-342900">
                  <a:lnSpc>
                    <a:spcPct val="132000"/>
                  </a:lnSpc>
                  <a:buClr>
                    <a:schemeClr val="accent4">
                      <a:lumMod val="40000"/>
                      <a:lumOff val="60000"/>
                    </a:schemeClr>
                  </a:buClr>
                  <a:buFont typeface="Wingdings" panose="05000000000000000000" pitchFamily="2" charset="2"/>
                  <a:buChar char="Ø"/>
                </a:pPr>
                <a:r>
                  <a:rPr lang="en-US" altLang="zh-CN" sz="2400" dirty="0"/>
                  <a:t>S&lt;0</a:t>
                </a:r>
                <a:r>
                  <a:rPr lang="zh-CN" altLang="en-US" sz="2400" dirty="0"/>
                  <a:t>则</a:t>
                </a:r>
                <a:r>
                  <a:rPr lang="en-US" altLang="zh-CN" sz="2400" dirty="0"/>
                  <a:t>| S |</a:t>
                </a:r>
                <a:r>
                  <a:rPr lang="zh-CN" altLang="en-US" sz="2400" dirty="0"/>
                  <a:t>表示</a:t>
                </a:r>
                <a:r>
                  <a:rPr lang="en-US" altLang="zh-CN" sz="2400" dirty="0"/>
                  <a:t>S</a:t>
                </a:r>
                <a:r>
                  <a:rPr lang="zh-CN" altLang="en-US" sz="2400" dirty="0"/>
                  <a:t>等待队列中的进程个数。</a:t>
                </a:r>
              </a:p>
              <a:p>
                <a:pPr marL="342900" lvl="1" indent="-342900">
                  <a:lnSpc>
                    <a:spcPct val="132000"/>
                  </a:lnSpc>
                  <a:buClr>
                    <a:schemeClr val="accent4">
                      <a:lumMod val="40000"/>
                      <a:lumOff val="60000"/>
                    </a:schemeClr>
                  </a:buClr>
                  <a:buFont typeface="Wingdings" panose="05000000000000000000" pitchFamily="2" charset="2"/>
                  <a:buChar char="Ø"/>
                </a:pPr>
                <a:r>
                  <a:rPr lang="en-US" altLang="zh-CN" sz="2400" dirty="0"/>
                  <a:t>P(S):</a:t>
                </a:r>
                <a:r>
                  <a:rPr lang="zh-CN" altLang="en-US" sz="2400" dirty="0"/>
                  <a:t>表示申请一个资源</a:t>
                </a:r>
                <a:r>
                  <a:rPr lang="en-US" altLang="zh-CN" sz="2400" dirty="0"/>
                  <a:t>; </a:t>
                </a:r>
              </a:p>
              <a:p>
                <a:pPr marL="342900" lvl="1" indent="-342900">
                  <a:lnSpc>
                    <a:spcPct val="132000"/>
                  </a:lnSpc>
                  <a:buClr>
                    <a:schemeClr val="accent4">
                      <a:lumMod val="40000"/>
                      <a:lumOff val="60000"/>
                    </a:schemeClr>
                  </a:buClr>
                  <a:buFont typeface="Wingdings" panose="05000000000000000000" pitchFamily="2" charset="2"/>
                  <a:buChar char="Ø"/>
                </a:pPr>
                <a:r>
                  <a:rPr lang="en-US" altLang="zh-CN" sz="2400" dirty="0"/>
                  <a:t>V(S)</a:t>
                </a:r>
                <a:r>
                  <a:rPr lang="zh-CN" altLang="en-US" sz="2400" dirty="0"/>
                  <a:t>表示释放一个资源。信号量的初值应该大于等于</a:t>
                </a:r>
                <a:r>
                  <a:rPr lang="en-US" altLang="zh-CN" sz="2400" dirty="0"/>
                  <a:t>0</a:t>
                </a:r>
              </a:p>
            </p:txBody>
          </p:sp>
        </p:grpSp>
        <p:grpSp>
          <p:nvGrpSpPr>
            <p:cNvPr id="8" name="ïS1íḋé"/>
            <p:cNvGrpSpPr/>
            <p:nvPr/>
          </p:nvGrpSpPr>
          <p:grpSpPr>
            <a:xfrm>
              <a:off x="660400" y="1774273"/>
              <a:ext cx="497734" cy="497734"/>
              <a:chOff x="660400" y="1774273"/>
              <a:chExt cx="497734" cy="497734"/>
            </a:xfrm>
          </p:grpSpPr>
          <p:sp>
            <p:nvSpPr>
              <p:cNvPr id="9" name="islîḋe"/>
              <p:cNvSpPr/>
              <p:nvPr/>
            </p:nvSpPr>
            <p:spPr>
              <a:xfrm>
                <a:off x="660400" y="1774273"/>
                <a:ext cx="497734" cy="497734"/>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12" name="îŝlîďe"/>
              <p:cNvSpPr/>
              <p:nvPr/>
            </p:nvSpPr>
            <p:spPr>
              <a:xfrm>
                <a:off x="779848" y="1905708"/>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grpSp>
        <p:nvGrpSpPr>
          <p:cNvPr id="15" name="iŝļïḓê"/>
          <p:cNvGrpSpPr/>
          <p:nvPr/>
        </p:nvGrpSpPr>
        <p:grpSpPr>
          <a:xfrm>
            <a:off x="5641170" y="1413665"/>
            <a:ext cx="6130120" cy="4819709"/>
            <a:chOff x="660400" y="1387902"/>
            <a:chExt cx="6130120" cy="4819709"/>
          </a:xfrm>
        </p:grpSpPr>
        <p:grpSp>
          <p:nvGrpSpPr>
            <p:cNvPr id="16" name="ïṧļïḓe"/>
            <p:cNvGrpSpPr/>
            <p:nvPr/>
          </p:nvGrpSpPr>
          <p:grpSpPr>
            <a:xfrm>
              <a:off x="660400" y="1447575"/>
              <a:ext cx="6130120" cy="4760036"/>
              <a:chOff x="494201" y="1447575"/>
              <a:chExt cx="7731617" cy="4760036"/>
            </a:xfrm>
          </p:grpSpPr>
          <p:sp>
            <p:nvSpPr>
              <p:cNvPr id="21" name="ïšļíďè"/>
              <p:cNvSpPr txBox="1"/>
              <p:nvPr/>
            </p:nvSpPr>
            <p:spPr>
              <a:xfrm>
                <a:off x="1296568" y="1447575"/>
                <a:ext cx="6293554" cy="389423"/>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2800" dirty="0">
                    <a:solidFill>
                      <a:srgbClr val="FF0000"/>
                    </a:solidFill>
                  </a:rPr>
                  <a:t>PV</a:t>
                </a:r>
                <a:r>
                  <a:rPr lang="zh-CN" altLang="en-US" sz="2800" dirty="0">
                    <a:solidFill>
                      <a:srgbClr val="FF0000"/>
                    </a:solidFill>
                  </a:rPr>
                  <a:t>操作的使用</a:t>
                </a:r>
              </a:p>
            </p:txBody>
          </p:sp>
          <p:sp>
            <p:nvSpPr>
              <p:cNvPr id="22" name="íşľíḑè"/>
              <p:cNvSpPr/>
              <p:nvPr/>
            </p:nvSpPr>
            <p:spPr bwMode="auto">
              <a:xfrm>
                <a:off x="494201" y="2043716"/>
                <a:ext cx="7731617" cy="4163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1" indent="-342900">
                  <a:lnSpc>
                    <a:spcPct val="123000"/>
                  </a:lnSpc>
                  <a:buFont typeface="Wingdings" panose="05000000000000000000" pitchFamily="2" charset="2"/>
                  <a:buChar char="Ø"/>
                </a:pPr>
                <a:r>
                  <a:rPr lang="en-US" altLang="zh-CN" sz="2400" dirty="0"/>
                  <a:t>P.V</a:t>
                </a:r>
                <a:r>
                  <a:rPr lang="zh-CN" altLang="en-US" sz="2400" dirty="0"/>
                  <a:t>操作必须成对出现，有一个</a:t>
                </a:r>
                <a:r>
                  <a:rPr lang="en-US" altLang="zh-CN" sz="2400" dirty="0"/>
                  <a:t>P</a:t>
                </a:r>
                <a:r>
                  <a:rPr lang="zh-CN" altLang="en-US" sz="2400" dirty="0"/>
                  <a:t>操作就一定有一个</a:t>
                </a:r>
                <a:r>
                  <a:rPr lang="en-US" altLang="zh-CN" sz="2400" dirty="0"/>
                  <a:t>V</a:t>
                </a:r>
                <a:r>
                  <a:rPr lang="zh-CN" altLang="en-US" sz="2400" dirty="0"/>
                  <a:t>操作</a:t>
                </a:r>
              </a:p>
              <a:p>
                <a:pPr marL="342900" lvl="1" indent="-342900">
                  <a:lnSpc>
                    <a:spcPct val="123000"/>
                  </a:lnSpc>
                  <a:buFont typeface="Wingdings" panose="05000000000000000000" pitchFamily="2" charset="2"/>
                  <a:buChar char="Ø"/>
                </a:pPr>
                <a:r>
                  <a:rPr lang="zh-CN" altLang="en-US" sz="2400" dirty="0"/>
                  <a:t>当为互斥操作时，它们同处于同一进程</a:t>
                </a:r>
              </a:p>
              <a:p>
                <a:pPr marL="342900" lvl="1" indent="-342900">
                  <a:lnSpc>
                    <a:spcPct val="123000"/>
                  </a:lnSpc>
                  <a:buFont typeface="Wingdings" panose="05000000000000000000" pitchFamily="2" charset="2"/>
                  <a:buChar char="Ø"/>
                </a:pPr>
                <a:r>
                  <a:rPr lang="zh-CN" altLang="en-US" sz="2400" dirty="0"/>
                  <a:t>当为同步操作时，则不在同一进程中出现</a:t>
                </a:r>
              </a:p>
              <a:p>
                <a:pPr marL="342900" lvl="1" indent="-342900">
                  <a:lnSpc>
                    <a:spcPct val="123000"/>
                  </a:lnSpc>
                  <a:buFont typeface="Wingdings" panose="05000000000000000000" pitchFamily="2" charset="2"/>
                  <a:buChar char="Ø"/>
                </a:pPr>
                <a:r>
                  <a:rPr lang="zh-CN" altLang="en-US" sz="2400" dirty="0"/>
                  <a:t>如果</a:t>
                </a:r>
                <a:r>
                  <a:rPr lang="en-US" altLang="zh-CN" sz="2400" dirty="0"/>
                  <a:t>P(S1)</a:t>
                </a:r>
                <a:r>
                  <a:rPr lang="zh-CN" altLang="en-US" sz="2400" dirty="0"/>
                  <a:t>和</a:t>
                </a:r>
                <a:r>
                  <a:rPr lang="en-US" altLang="zh-CN" sz="2400" dirty="0"/>
                  <a:t>P(S2)</a:t>
                </a:r>
                <a:r>
                  <a:rPr lang="zh-CN" altLang="en-US" sz="2400" dirty="0"/>
                  <a:t>两个操作在一起，那么</a:t>
                </a:r>
                <a:r>
                  <a:rPr lang="en-US" altLang="zh-CN" sz="2400" dirty="0"/>
                  <a:t>P</a:t>
                </a:r>
                <a:r>
                  <a:rPr lang="zh-CN" altLang="en-US" sz="2400" dirty="0"/>
                  <a:t>操作的顺序至关重要</a:t>
                </a:r>
                <a:r>
                  <a:rPr lang="en-US" altLang="zh-CN" sz="2400" dirty="0"/>
                  <a:t>,</a:t>
                </a:r>
                <a:r>
                  <a:rPr lang="zh-CN" altLang="en-US" sz="2400" dirty="0"/>
                  <a:t>一个同步</a:t>
                </a:r>
                <a:r>
                  <a:rPr lang="en-US" altLang="zh-CN" sz="2400" dirty="0"/>
                  <a:t>P</a:t>
                </a:r>
                <a:r>
                  <a:rPr lang="zh-CN" altLang="en-US" sz="2400" dirty="0"/>
                  <a:t>操作与一个互斥</a:t>
                </a:r>
                <a:r>
                  <a:rPr lang="en-US" altLang="zh-CN" sz="2400" dirty="0"/>
                  <a:t>P</a:t>
                </a:r>
                <a:r>
                  <a:rPr lang="zh-CN" altLang="en-US" sz="2400" dirty="0"/>
                  <a:t>操作在一起时同步</a:t>
                </a:r>
                <a:r>
                  <a:rPr lang="en-US" altLang="zh-CN" sz="2400" dirty="0"/>
                  <a:t>P</a:t>
                </a:r>
                <a:r>
                  <a:rPr lang="zh-CN" altLang="en-US" sz="2400" dirty="0"/>
                  <a:t>操作在互斥</a:t>
                </a:r>
                <a:r>
                  <a:rPr lang="en-US" altLang="zh-CN" sz="2400" dirty="0"/>
                  <a:t>P</a:t>
                </a:r>
                <a:r>
                  <a:rPr lang="zh-CN" altLang="en-US" sz="2400" dirty="0"/>
                  <a:t>操作前</a:t>
                </a:r>
              </a:p>
              <a:p>
                <a:pPr marL="342900" lvl="1" indent="-342900">
                  <a:lnSpc>
                    <a:spcPct val="123000"/>
                  </a:lnSpc>
                  <a:buFont typeface="Wingdings" panose="05000000000000000000" pitchFamily="2" charset="2"/>
                  <a:buChar char="Ø"/>
                </a:pPr>
                <a:r>
                  <a:rPr lang="zh-CN" altLang="en-US" sz="2400" dirty="0"/>
                  <a:t>而两个</a:t>
                </a:r>
                <a:r>
                  <a:rPr lang="en-US" altLang="zh-CN" sz="2400" dirty="0"/>
                  <a:t>V</a:t>
                </a:r>
                <a:r>
                  <a:rPr lang="zh-CN" altLang="en-US" sz="2400" dirty="0"/>
                  <a:t>操作无关紧要</a:t>
                </a:r>
              </a:p>
            </p:txBody>
          </p:sp>
        </p:grpSp>
        <p:grpSp>
          <p:nvGrpSpPr>
            <p:cNvPr id="17" name="ïŝľídè"/>
            <p:cNvGrpSpPr/>
            <p:nvPr/>
          </p:nvGrpSpPr>
          <p:grpSpPr>
            <a:xfrm>
              <a:off x="660400" y="1387902"/>
              <a:ext cx="497734" cy="497734"/>
              <a:chOff x="660400" y="1387902"/>
              <a:chExt cx="497734" cy="497734"/>
            </a:xfrm>
          </p:grpSpPr>
          <p:sp>
            <p:nvSpPr>
              <p:cNvPr id="18" name="ïṡľïde"/>
              <p:cNvSpPr/>
              <p:nvPr/>
            </p:nvSpPr>
            <p:spPr>
              <a:xfrm>
                <a:off x="660400" y="1387902"/>
                <a:ext cx="497734" cy="497734"/>
              </a:xfrm>
              <a:prstGeom prst="ellipse">
                <a:avLst/>
              </a:prstGeom>
              <a:solidFill>
                <a:schemeClr val="tx1">
                  <a:lumMod val="50000"/>
                  <a:lumOff val="50000"/>
                </a:schemeClr>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600" dirty="0">
                  <a:solidFill>
                    <a:schemeClr val="bg1"/>
                  </a:solidFill>
                </a:endParaRPr>
              </a:p>
            </p:txBody>
          </p:sp>
          <p:sp>
            <p:nvSpPr>
              <p:cNvPr id="19" name="ïšliḍe"/>
              <p:cNvSpPr/>
              <p:nvPr/>
            </p:nvSpPr>
            <p:spPr>
              <a:xfrm>
                <a:off x="779848" y="1519337"/>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endParaRPr>
              </a:p>
            </p:txBody>
          </p:sp>
        </p:grpSp>
      </p:grpSp>
      <p:cxnSp>
        <p:nvCxnSpPr>
          <p:cNvPr id="3" name="直接连接符 2"/>
          <p:cNvCxnSpPr/>
          <p:nvPr/>
        </p:nvCxnSpPr>
        <p:spPr>
          <a:xfrm>
            <a:off x="5293217" y="1545100"/>
            <a:ext cx="0" cy="4515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69925" y="5872766"/>
            <a:ext cx="472632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信号量同步的缺点</a:t>
            </a:r>
          </a:p>
        </p:txBody>
      </p:sp>
      <p:grpSp>
        <p:nvGrpSpPr>
          <p:cNvPr id="29" name="21090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76610" y="1219165"/>
            <a:ext cx="11294477" cy="4606470"/>
            <a:chOff x="350852" y="1077497"/>
            <a:chExt cx="11294477" cy="4606470"/>
          </a:xfrm>
        </p:grpSpPr>
        <p:cxnSp>
          <p:nvCxnSpPr>
            <p:cNvPr id="30" name="直接连接符 29"/>
            <p:cNvCxnSpPr/>
            <p:nvPr/>
          </p:nvCxnSpPr>
          <p:spPr>
            <a:xfrm flipV="1">
              <a:off x="6099535" y="2407919"/>
              <a:ext cx="0" cy="761309"/>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595108" y="3664801"/>
              <a:ext cx="724059"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449958" y="2339556"/>
              <a:ext cx="912050" cy="974822"/>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flipV="1">
              <a:off x="4764529" y="2318437"/>
              <a:ext cx="984583" cy="99594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854098" y="3664801"/>
              <a:ext cx="74986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4796612" y="4015224"/>
              <a:ext cx="952500" cy="95682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6092466" y="4160374"/>
              <a:ext cx="7069" cy="70084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49958" y="4015224"/>
              <a:ext cx="951085" cy="95108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îśḷîde"/>
            <p:cNvSpPr/>
            <p:nvPr/>
          </p:nvSpPr>
          <p:spPr bwMode="auto">
            <a:xfrm>
              <a:off x="5661932" y="4251476"/>
              <a:ext cx="873791" cy="664534"/>
            </a:xfrm>
            <a:custGeom>
              <a:avLst/>
              <a:gdLst>
                <a:gd name="T0" fmla="*/ 647 w 647"/>
                <a:gd name="T1" fmla="*/ 413 h 492"/>
                <a:gd name="T2" fmla="*/ 647 w 647"/>
                <a:gd name="T3" fmla="*/ 413 h 492"/>
                <a:gd name="T4" fmla="*/ 0 w 647"/>
                <a:gd name="T5" fmla="*/ 415 h 492"/>
                <a:gd name="T6" fmla="*/ 153 w 647"/>
                <a:gd name="T7" fmla="*/ 1 h 492"/>
                <a:gd name="T8" fmla="*/ 492 w 647"/>
                <a:gd name="T9" fmla="*/ 0 h 492"/>
                <a:gd name="T10" fmla="*/ 492 w 647"/>
                <a:gd name="T11" fmla="*/ 0 h 492"/>
                <a:gd name="T12" fmla="*/ 647 w 647"/>
                <a:gd name="T13" fmla="*/ 413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647" y="413"/>
                  </a:moveTo>
                  <a:cubicBezTo>
                    <a:pt x="647" y="413"/>
                    <a:pt x="647" y="413"/>
                    <a:pt x="647" y="413"/>
                  </a:cubicBezTo>
                  <a:cubicBezTo>
                    <a:pt x="439" y="491"/>
                    <a:pt x="209" y="492"/>
                    <a:pt x="0" y="415"/>
                  </a:cubicBezTo>
                  <a:cubicBezTo>
                    <a:pt x="153" y="1"/>
                    <a:pt x="153" y="1"/>
                    <a:pt x="153" y="1"/>
                  </a:cubicBezTo>
                  <a:cubicBezTo>
                    <a:pt x="263" y="41"/>
                    <a:pt x="383" y="41"/>
                    <a:pt x="492" y="0"/>
                  </a:cubicBezTo>
                  <a:cubicBezTo>
                    <a:pt x="492" y="0"/>
                    <a:pt x="492" y="0"/>
                    <a:pt x="492" y="0"/>
                  </a:cubicBezTo>
                  <a:cubicBezTo>
                    <a:pt x="647" y="413"/>
                    <a:pt x="647" y="413"/>
                    <a:pt x="647" y="413"/>
                  </a:cubicBezTo>
                </a:path>
              </a:pathLst>
            </a:custGeom>
            <a:solidFill>
              <a:schemeClr val="bg1">
                <a:lumMod val="95000"/>
              </a:schemeClr>
            </a:solidFill>
            <a:ln>
              <a:noFill/>
            </a:ln>
          </p:spPr>
          <p:txBody>
            <a:bodyPr vert="horz" wrap="square" lIns="91440" tIns="45720" rIns="91440" bIns="45720" numCol="1" anchor="t" anchorCtr="0" compatLnSpc="1">
              <a:normAutofit/>
            </a:bodyPr>
            <a:lstStyle/>
            <a:p>
              <a:endParaRPr lang="en-US"/>
            </a:p>
          </p:txBody>
        </p:sp>
        <p:sp>
          <p:nvSpPr>
            <p:cNvPr id="41" name="îṣľiďe"/>
            <p:cNvSpPr/>
            <p:nvPr/>
          </p:nvSpPr>
          <p:spPr bwMode="auto">
            <a:xfrm>
              <a:off x="6507445" y="4046460"/>
              <a:ext cx="1303618" cy="1303617"/>
            </a:xfrm>
            <a:custGeom>
              <a:avLst/>
              <a:gdLst>
                <a:gd name="T0" fmla="*/ 277 w 966"/>
                <a:gd name="T1" fmla="*/ 966 h 966"/>
                <a:gd name="T2" fmla="*/ 0 w 966"/>
                <a:gd name="T3" fmla="*/ 362 h 966"/>
                <a:gd name="T4" fmla="*/ 360 w 966"/>
                <a:gd name="T5" fmla="*/ 0 h 966"/>
                <a:gd name="T6" fmla="*/ 966 w 966"/>
                <a:gd name="T7" fmla="*/ 275 h 966"/>
                <a:gd name="T8" fmla="*/ 277 w 966"/>
                <a:gd name="T9" fmla="*/ 966 h 966"/>
              </a:gdLst>
              <a:ahLst/>
              <a:cxnLst>
                <a:cxn ang="0">
                  <a:pos x="T0" y="T1"/>
                </a:cxn>
                <a:cxn ang="0">
                  <a:pos x="T2" y="T3"/>
                </a:cxn>
                <a:cxn ang="0">
                  <a:pos x="T4" y="T5"/>
                </a:cxn>
                <a:cxn ang="0">
                  <a:pos x="T6" y="T7"/>
                </a:cxn>
                <a:cxn ang="0">
                  <a:pos x="T8" y="T9"/>
                </a:cxn>
              </a:cxnLst>
              <a:rect l="0" t="0" r="r" b="b"/>
              <a:pathLst>
                <a:path w="966" h="966">
                  <a:moveTo>
                    <a:pt x="277" y="966"/>
                  </a:moveTo>
                  <a:cubicBezTo>
                    <a:pt x="0" y="362"/>
                    <a:pt x="0" y="362"/>
                    <a:pt x="0" y="362"/>
                  </a:cubicBezTo>
                  <a:cubicBezTo>
                    <a:pt x="160" y="289"/>
                    <a:pt x="287" y="160"/>
                    <a:pt x="360" y="0"/>
                  </a:cubicBezTo>
                  <a:cubicBezTo>
                    <a:pt x="966" y="275"/>
                    <a:pt x="966" y="275"/>
                    <a:pt x="966" y="275"/>
                  </a:cubicBezTo>
                  <a:cubicBezTo>
                    <a:pt x="827" y="581"/>
                    <a:pt x="582" y="826"/>
                    <a:pt x="277" y="966"/>
                  </a:cubicBezTo>
                </a:path>
              </a:pathLst>
            </a:custGeom>
            <a:solidFill>
              <a:schemeClr val="bg1">
                <a:lumMod val="65000"/>
              </a:schemeClr>
            </a:solidFill>
            <a:ln>
              <a:noFill/>
            </a:ln>
          </p:spPr>
          <p:txBody>
            <a:bodyPr vert="horz" wrap="square" lIns="91440" tIns="45720" rIns="91440" bIns="45720" numCol="1" anchor="t" anchorCtr="0" compatLnSpc="1">
              <a:normAutofit/>
            </a:bodyPr>
            <a:lstStyle/>
            <a:p>
              <a:endParaRPr lang="en-US"/>
            </a:p>
          </p:txBody>
        </p:sp>
        <p:sp>
          <p:nvSpPr>
            <p:cNvPr id="42" name="ïṡľîḋe"/>
            <p:cNvSpPr/>
            <p:nvPr/>
          </p:nvSpPr>
          <p:spPr bwMode="auto">
            <a:xfrm>
              <a:off x="4386593" y="4052116"/>
              <a:ext cx="1302204" cy="1302204"/>
            </a:xfrm>
            <a:custGeom>
              <a:avLst/>
              <a:gdLst>
                <a:gd name="T0" fmla="*/ 691 w 966"/>
                <a:gd name="T1" fmla="*/ 965 h 965"/>
                <a:gd name="T2" fmla="*/ 0 w 966"/>
                <a:gd name="T3" fmla="*/ 277 h 965"/>
                <a:gd name="T4" fmla="*/ 604 w 966"/>
                <a:gd name="T5" fmla="*/ 0 h 965"/>
                <a:gd name="T6" fmla="*/ 966 w 966"/>
                <a:gd name="T7" fmla="*/ 360 h 965"/>
                <a:gd name="T8" fmla="*/ 691 w 966"/>
                <a:gd name="T9" fmla="*/ 965 h 965"/>
              </a:gdLst>
              <a:ahLst/>
              <a:cxnLst>
                <a:cxn ang="0">
                  <a:pos x="T0" y="T1"/>
                </a:cxn>
                <a:cxn ang="0">
                  <a:pos x="T2" y="T3"/>
                </a:cxn>
                <a:cxn ang="0">
                  <a:pos x="T4" y="T5"/>
                </a:cxn>
                <a:cxn ang="0">
                  <a:pos x="T6" y="T7"/>
                </a:cxn>
                <a:cxn ang="0">
                  <a:pos x="T8" y="T9"/>
                </a:cxn>
              </a:cxnLst>
              <a:rect l="0" t="0" r="r" b="b"/>
              <a:pathLst>
                <a:path w="966" h="965">
                  <a:moveTo>
                    <a:pt x="691" y="965"/>
                  </a:moveTo>
                  <a:cubicBezTo>
                    <a:pt x="385" y="826"/>
                    <a:pt x="140" y="582"/>
                    <a:pt x="0" y="277"/>
                  </a:cubicBezTo>
                  <a:cubicBezTo>
                    <a:pt x="604" y="0"/>
                    <a:pt x="604" y="0"/>
                    <a:pt x="604" y="0"/>
                  </a:cubicBezTo>
                  <a:cubicBezTo>
                    <a:pt x="677" y="159"/>
                    <a:pt x="805" y="287"/>
                    <a:pt x="966" y="360"/>
                  </a:cubicBezTo>
                  <a:cubicBezTo>
                    <a:pt x="691" y="965"/>
                    <a:pt x="691" y="965"/>
                    <a:pt x="691" y="965"/>
                  </a:cubicBezTo>
                </a:path>
              </a:pathLst>
            </a:custGeom>
            <a:solidFill>
              <a:schemeClr val="accent1"/>
            </a:solidFill>
            <a:ln>
              <a:noFill/>
            </a:ln>
          </p:spPr>
          <p:txBody>
            <a:bodyPr vert="horz" wrap="square" lIns="91440" tIns="45720" rIns="91440" bIns="45720" numCol="1" anchor="t" anchorCtr="0" compatLnSpc="1">
              <a:normAutofit/>
            </a:bodyPr>
            <a:lstStyle/>
            <a:p>
              <a:endParaRPr lang="en-US"/>
            </a:p>
          </p:txBody>
        </p:sp>
        <p:sp>
          <p:nvSpPr>
            <p:cNvPr id="43" name="ïšľiḓé"/>
            <p:cNvSpPr/>
            <p:nvPr/>
          </p:nvSpPr>
          <p:spPr bwMode="auto">
            <a:xfrm>
              <a:off x="6708220" y="3198119"/>
              <a:ext cx="664534" cy="875206"/>
            </a:xfrm>
            <a:custGeom>
              <a:avLst/>
              <a:gdLst>
                <a:gd name="T0" fmla="*/ 415 w 493"/>
                <a:gd name="T1" fmla="*/ 649 h 649"/>
                <a:gd name="T2" fmla="*/ 2 w 493"/>
                <a:gd name="T3" fmla="*/ 495 h 649"/>
                <a:gd name="T4" fmla="*/ 1 w 493"/>
                <a:gd name="T5" fmla="*/ 156 h 649"/>
                <a:gd name="T6" fmla="*/ 0 w 493"/>
                <a:gd name="T7" fmla="*/ 155 h 649"/>
                <a:gd name="T8" fmla="*/ 413 w 493"/>
                <a:gd name="T9" fmla="*/ 0 h 649"/>
                <a:gd name="T10" fmla="*/ 414 w 493"/>
                <a:gd name="T11" fmla="*/ 1 h 649"/>
                <a:gd name="T12" fmla="*/ 415 w 493"/>
                <a:gd name="T13" fmla="*/ 649 h 649"/>
              </a:gdLst>
              <a:ahLst/>
              <a:cxnLst>
                <a:cxn ang="0">
                  <a:pos x="T0" y="T1"/>
                </a:cxn>
                <a:cxn ang="0">
                  <a:pos x="T2" y="T3"/>
                </a:cxn>
                <a:cxn ang="0">
                  <a:pos x="T4" y="T5"/>
                </a:cxn>
                <a:cxn ang="0">
                  <a:pos x="T6" y="T7"/>
                </a:cxn>
                <a:cxn ang="0">
                  <a:pos x="T8" y="T9"/>
                </a:cxn>
                <a:cxn ang="0">
                  <a:pos x="T10" y="T11"/>
                </a:cxn>
                <a:cxn ang="0">
                  <a:pos x="T12" y="T13"/>
                </a:cxn>
              </a:cxnLst>
              <a:rect l="0" t="0" r="r" b="b"/>
              <a:pathLst>
                <a:path w="493" h="649">
                  <a:moveTo>
                    <a:pt x="415" y="649"/>
                  </a:moveTo>
                  <a:cubicBezTo>
                    <a:pt x="2" y="495"/>
                    <a:pt x="2" y="495"/>
                    <a:pt x="2" y="495"/>
                  </a:cubicBezTo>
                  <a:cubicBezTo>
                    <a:pt x="42" y="386"/>
                    <a:pt x="42" y="266"/>
                    <a:pt x="1" y="156"/>
                  </a:cubicBezTo>
                  <a:cubicBezTo>
                    <a:pt x="0" y="155"/>
                    <a:pt x="0" y="155"/>
                    <a:pt x="0" y="155"/>
                  </a:cubicBezTo>
                  <a:cubicBezTo>
                    <a:pt x="413" y="0"/>
                    <a:pt x="413" y="0"/>
                    <a:pt x="413" y="0"/>
                  </a:cubicBezTo>
                  <a:cubicBezTo>
                    <a:pt x="414" y="1"/>
                    <a:pt x="414" y="1"/>
                    <a:pt x="414" y="1"/>
                  </a:cubicBezTo>
                  <a:cubicBezTo>
                    <a:pt x="492" y="210"/>
                    <a:pt x="493" y="440"/>
                    <a:pt x="415" y="649"/>
                  </a:cubicBezTo>
                </a:path>
              </a:pathLst>
            </a:custGeom>
            <a:solidFill>
              <a:schemeClr val="bg1">
                <a:lumMod val="95000"/>
              </a:schemeClr>
            </a:solidFill>
            <a:ln>
              <a:noFill/>
            </a:ln>
          </p:spPr>
          <p:txBody>
            <a:bodyPr vert="horz" wrap="square" lIns="91440" tIns="45720" rIns="91440" bIns="45720" numCol="1" anchor="t" anchorCtr="0" compatLnSpc="1">
              <a:normAutofit/>
            </a:bodyPr>
            <a:lstStyle/>
            <a:p>
              <a:endParaRPr lang="en-US"/>
            </a:p>
          </p:txBody>
        </p:sp>
        <p:sp>
          <p:nvSpPr>
            <p:cNvPr id="44" name="iṩḷide"/>
            <p:cNvSpPr/>
            <p:nvPr/>
          </p:nvSpPr>
          <p:spPr bwMode="auto">
            <a:xfrm>
              <a:off x="4820660" y="3206603"/>
              <a:ext cx="663120" cy="872378"/>
            </a:xfrm>
            <a:custGeom>
              <a:avLst/>
              <a:gdLst>
                <a:gd name="T0" fmla="*/ 492 w 492"/>
                <a:gd name="T1" fmla="*/ 492 h 647"/>
                <a:gd name="T2" fmla="*/ 79 w 492"/>
                <a:gd name="T3" fmla="*/ 647 h 647"/>
                <a:gd name="T4" fmla="*/ 78 w 492"/>
                <a:gd name="T5" fmla="*/ 646 h 647"/>
                <a:gd name="T6" fmla="*/ 77 w 492"/>
                <a:gd name="T7" fmla="*/ 0 h 647"/>
                <a:gd name="T8" fmla="*/ 491 w 492"/>
                <a:gd name="T9" fmla="*/ 153 h 647"/>
                <a:gd name="T10" fmla="*/ 491 w 492"/>
                <a:gd name="T11" fmla="*/ 491 h 647"/>
                <a:gd name="T12" fmla="*/ 492 w 492"/>
                <a:gd name="T13" fmla="*/ 492 h 647"/>
              </a:gdLst>
              <a:ahLst/>
              <a:cxnLst>
                <a:cxn ang="0">
                  <a:pos x="T0" y="T1"/>
                </a:cxn>
                <a:cxn ang="0">
                  <a:pos x="T2" y="T3"/>
                </a:cxn>
                <a:cxn ang="0">
                  <a:pos x="T4" y="T5"/>
                </a:cxn>
                <a:cxn ang="0">
                  <a:pos x="T6" y="T7"/>
                </a:cxn>
                <a:cxn ang="0">
                  <a:pos x="T8" y="T9"/>
                </a:cxn>
                <a:cxn ang="0">
                  <a:pos x="T10" y="T11"/>
                </a:cxn>
                <a:cxn ang="0">
                  <a:pos x="T12" y="T13"/>
                </a:cxn>
              </a:cxnLst>
              <a:rect l="0" t="0" r="r" b="b"/>
              <a:pathLst>
                <a:path w="492" h="647">
                  <a:moveTo>
                    <a:pt x="492" y="492"/>
                  </a:moveTo>
                  <a:cubicBezTo>
                    <a:pt x="79" y="647"/>
                    <a:pt x="79" y="647"/>
                    <a:pt x="79" y="647"/>
                  </a:cubicBezTo>
                  <a:cubicBezTo>
                    <a:pt x="78" y="646"/>
                    <a:pt x="78" y="646"/>
                    <a:pt x="78" y="646"/>
                  </a:cubicBezTo>
                  <a:cubicBezTo>
                    <a:pt x="0" y="438"/>
                    <a:pt x="0" y="208"/>
                    <a:pt x="77" y="0"/>
                  </a:cubicBezTo>
                  <a:cubicBezTo>
                    <a:pt x="491" y="153"/>
                    <a:pt x="491" y="153"/>
                    <a:pt x="491" y="153"/>
                  </a:cubicBezTo>
                  <a:cubicBezTo>
                    <a:pt x="450" y="262"/>
                    <a:pt x="451" y="382"/>
                    <a:pt x="491" y="491"/>
                  </a:cubicBezTo>
                  <a:cubicBezTo>
                    <a:pt x="492" y="492"/>
                    <a:pt x="492" y="492"/>
                    <a:pt x="492" y="492"/>
                  </a:cubicBezTo>
                </a:path>
              </a:pathLst>
            </a:custGeom>
            <a:solidFill>
              <a:schemeClr val="bg1">
                <a:lumMod val="95000"/>
              </a:schemeClr>
            </a:solidFill>
            <a:ln>
              <a:noFill/>
            </a:ln>
          </p:spPr>
          <p:txBody>
            <a:bodyPr vert="horz" wrap="square" lIns="91440" tIns="45720" rIns="91440" bIns="45720" numCol="1" anchor="t" anchorCtr="0" compatLnSpc="1">
              <a:normAutofit/>
            </a:bodyPr>
            <a:lstStyle/>
            <a:p>
              <a:endParaRPr lang="en-US"/>
            </a:p>
          </p:txBody>
        </p:sp>
        <p:sp>
          <p:nvSpPr>
            <p:cNvPr id="45" name="iṩľïďé"/>
            <p:cNvSpPr/>
            <p:nvPr/>
          </p:nvSpPr>
          <p:spPr bwMode="auto">
            <a:xfrm>
              <a:off x="6503203" y="1922780"/>
              <a:ext cx="1302204" cy="1302204"/>
            </a:xfrm>
            <a:custGeom>
              <a:avLst/>
              <a:gdLst>
                <a:gd name="T0" fmla="*/ 362 w 966"/>
                <a:gd name="T1" fmla="*/ 965 h 965"/>
                <a:gd name="T2" fmla="*/ 0 w 966"/>
                <a:gd name="T3" fmla="*/ 606 h 965"/>
                <a:gd name="T4" fmla="*/ 274 w 966"/>
                <a:gd name="T5" fmla="*/ 0 h 965"/>
                <a:gd name="T6" fmla="*/ 966 w 966"/>
                <a:gd name="T7" fmla="*/ 687 h 965"/>
                <a:gd name="T8" fmla="*/ 362 w 966"/>
                <a:gd name="T9" fmla="*/ 965 h 965"/>
              </a:gdLst>
              <a:ahLst/>
              <a:cxnLst>
                <a:cxn ang="0">
                  <a:pos x="T0" y="T1"/>
                </a:cxn>
                <a:cxn ang="0">
                  <a:pos x="T2" y="T3"/>
                </a:cxn>
                <a:cxn ang="0">
                  <a:pos x="T4" y="T5"/>
                </a:cxn>
                <a:cxn ang="0">
                  <a:pos x="T6" y="T7"/>
                </a:cxn>
                <a:cxn ang="0">
                  <a:pos x="T8" y="T9"/>
                </a:cxn>
              </a:cxnLst>
              <a:rect l="0" t="0" r="r" b="b"/>
              <a:pathLst>
                <a:path w="966" h="965">
                  <a:moveTo>
                    <a:pt x="362" y="965"/>
                  </a:moveTo>
                  <a:cubicBezTo>
                    <a:pt x="289" y="806"/>
                    <a:pt x="160" y="678"/>
                    <a:pt x="0" y="606"/>
                  </a:cubicBezTo>
                  <a:cubicBezTo>
                    <a:pt x="274" y="0"/>
                    <a:pt x="274" y="0"/>
                    <a:pt x="274" y="0"/>
                  </a:cubicBezTo>
                  <a:cubicBezTo>
                    <a:pt x="580" y="138"/>
                    <a:pt x="826" y="383"/>
                    <a:pt x="966" y="687"/>
                  </a:cubicBezTo>
                  <a:cubicBezTo>
                    <a:pt x="362" y="965"/>
                    <a:pt x="362" y="965"/>
                    <a:pt x="362" y="965"/>
                  </a:cubicBezTo>
                </a:path>
              </a:pathLst>
            </a:custGeom>
            <a:solidFill>
              <a:schemeClr val="accent1"/>
            </a:solidFill>
            <a:ln>
              <a:noFill/>
            </a:ln>
          </p:spPr>
          <p:txBody>
            <a:bodyPr vert="horz" wrap="square" lIns="91440" tIns="45720" rIns="91440" bIns="45720" numCol="1" anchor="t" anchorCtr="0" compatLnSpc="1">
              <a:normAutofit/>
            </a:bodyPr>
            <a:lstStyle/>
            <a:p>
              <a:endParaRPr lang="en-US"/>
            </a:p>
          </p:txBody>
        </p:sp>
        <p:sp>
          <p:nvSpPr>
            <p:cNvPr id="46" name="îṣ1îḓê"/>
            <p:cNvSpPr/>
            <p:nvPr/>
          </p:nvSpPr>
          <p:spPr bwMode="auto">
            <a:xfrm>
              <a:off x="4380937" y="1928436"/>
              <a:ext cx="1302204" cy="1303617"/>
            </a:xfrm>
            <a:custGeom>
              <a:avLst/>
              <a:gdLst>
                <a:gd name="T0" fmla="*/ 606 w 965"/>
                <a:gd name="T1" fmla="*/ 966 h 966"/>
                <a:gd name="T2" fmla="*/ 0 w 965"/>
                <a:gd name="T3" fmla="*/ 692 h 966"/>
                <a:gd name="T4" fmla="*/ 688 w 965"/>
                <a:gd name="T5" fmla="*/ 0 h 966"/>
                <a:gd name="T6" fmla="*/ 965 w 965"/>
                <a:gd name="T7" fmla="*/ 604 h 966"/>
                <a:gd name="T8" fmla="*/ 606 w 965"/>
                <a:gd name="T9" fmla="*/ 966 h 966"/>
              </a:gdLst>
              <a:ahLst/>
              <a:cxnLst>
                <a:cxn ang="0">
                  <a:pos x="T0" y="T1"/>
                </a:cxn>
                <a:cxn ang="0">
                  <a:pos x="T2" y="T3"/>
                </a:cxn>
                <a:cxn ang="0">
                  <a:pos x="T4" y="T5"/>
                </a:cxn>
                <a:cxn ang="0">
                  <a:pos x="T6" y="T7"/>
                </a:cxn>
                <a:cxn ang="0">
                  <a:pos x="T8" y="T9"/>
                </a:cxn>
              </a:cxnLst>
              <a:rect l="0" t="0" r="r" b="b"/>
              <a:pathLst>
                <a:path w="965" h="966">
                  <a:moveTo>
                    <a:pt x="606" y="966"/>
                  </a:moveTo>
                  <a:cubicBezTo>
                    <a:pt x="0" y="692"/>
                    <a:pt x="0" y="692"/>
                    <a:pt x="0" y="692"/>
                  </a:cubicBezTo>
                  <a:cubicBezTo>
                    <a:pt x="139" y="386"/>
                    <a:pt x="383" y="140"/>
                    <a:pt x="688" y="0"/>
                  </a:cubicBezTo>
                  <a:cubicBezTo>
                    <a:pt x="965" y="604"/>
                    <a:pt x="965" y="604"/>
                    <a:pt x="965" y="604"/>
                  </a:cubicBezTo>
                  <a:cubicBezTo>
                    <a:pt x="806" y="677"/>
                    <a:pt x="678" y="806"/>
                    <a:pt x="606" y="966"/>
                  </a:cubicBezTo>
                </a:path>
              </a:pathLst>
            </a:custGeom>
            <a:solidFill>
              <a:schemeClr val="bg1">
                <a:lumMod val="65000"/>
              </a:schemeClr>
            </a:solidFill>
            <a:ln>
              <a:noFill/>
            </a:ln>
          </p:spPr>
          <p:txBody>
            <a:bodyPr vert="horz" wrap="square" lIns="91440" tIns="45720" rIns="91440" bIns="45720" numCol="1" anchor="t" anchorCtr="0" compatLnSpc="1">
              <a:normAutofit/>
            </a:bodyPr>
            <a:lstStyle/>
            <a:p>
              <a:endParaRPr lang="en-US"/>
            </a:p>
          </p:txBody>
        </p:sp>
        <p:sp>
          <p:nvSpPr>
            <p:cNvPr id="47" name="íṩḷïḍè"/>
            <p:cNvSpPr/>
            <p:nvPr/>
          </p:nvSpPr>
          <p:spPr bwMode="auto">
            <a:xfrm>
              <a:off x="5656277" y="2362503"/>
              <a:ext cx="872378" cy="664534"/>
            </a:xfrm>
            <a:custGeom>
              <a:avLst/>
              <a:gdLst>
                <a:gd name="T0" fmla="*/ 494 w 647"/>
                <a:gd name="T1" fmla="*/ 491 h 492"/>
                <a:gd name="T2" fmla="*/ 156 w 647"/>
                <a:gd name="T3" fmla="*/ 492 h 492"/>
                <a:gd name="T4" fmla="*/ 155 w 647"/>
                <a:gd name="T5" fmla="*/ 492 h 492"/>
                <a:gd name="T6" fmla="*/ 0 w 647"/>
                <a:gd name="T7" fmla="*/ 79 h 492"/>
                <a:gd name="T8" fmla="*/ 1 w 647"/>
                <a:gd name="T9" fmla="*/ 79 h 492"/>
                <a:gd name="T10" fmla="*/ 647 w 647"/>
                <a:gd name="T11" fmla="*/ 77 h 492"/>
                <a:gd name="T12" fmla="*/ 494 w 647"/>
                <a:gd name="T13" fmla="*/ 491 h 492"/>
              </a:gdLst>
              <a:ahLst/>
              <a:cxnLst>
                <a:cxn ang="0">
                  <a:pos x="T0" y="T1"/>
                </a:cxn>
                <a:cxn ang="0">
                  <a:pos x="T2" y="T3"/>
                </a:cxn>
                <a:cxn ang="0">
                  <a:pos x="T4" y="T5"/>
                </a:cxn>
                <a:cxn ang="0">
                  <a:pos x="T6" y="T7"/>
                </a:cxn>
                <a:cxn ang="0">
                  <a:pos x="T8" y="T9"/>
                </a:cxn>
                <a:cxn ang="0">
                  <a:pos x="T10" y="T11"/>
                </a:cxn>
                <a:cxn ang="0">
                  <a:pos x="T12" y="T13"/>
                </a:cxn>
              </a:cxnLst>
              <a:rect l="0" t="0" r="r" b="b"/>
              <a:pathLst>
                <a:path w="647" h="492">
                  <a:moveTo>
                    <a:pt x="494" y="491"/>
                  </a:moveTo>
                  <a:cubicBezTo>
                    <a:pt x="385" y="450"/>
                    <a:pt x="265" y="451"/>
                    <a:pt x="156" y="492"/>
                  </a:cubicBezTo>
                  <a:cubicBezTo>
                    <a:pt x="155" y="492"/>
                    <a:pt x="155" y="492"/>
                    <a:pt x="155" y="492"/>
                  </a:cubicBezTo>
                  <a:cubicBezTo>
                    <a:pt x="0" y="79"/>
                    <a:pt x="0" y="79"/>
                    <a:pt x="0" y="79"/>
                  </a:cubicBezTo>
                  <a:cubicBezTo>
                    <a:pt x="1" y="79"/>
                    <a:pt x="1" y="79"/>
                    <a:pt x="1" y="79"/>
                  </a:cubicBezTo>
                  <a:cubicBezTo>
                    <a:pt x="209" y="1"/>
                    <a:pt x="439" y="0"/>
                    <a:pt x="647" y="77"/>
                  </a:cubicBezTo>
                  <a:cubicBezTo>
                    <a:pt x="494" y="491"/>
                    <a:pt x="494" y="491"/>
                    <a:pt x="494" y="491"/>
                  </a:cubicBezTo>
                </a:path>
              </a:pathLst>
            </a:custGeom>
            <a:solidFill>
              <a:schemeClr val="bg1">
                <a:lumMod val="95000"/>
              </a:schemeClr>
            </a:solidFill>
            <a:ln>
              <a:noFill/>
            </a:ln>
          </p:spPr>
          <p:txBody>
            <a:bodyPr vert="horz" wrap="square" lIns="91440" tIns="45720" rIns="91440" bIns="45720" numCol="1" anchor="t" anchorCtr="0" compatLnSpc="1">
              <a:normAutofit/>
            </a:bodyPr>
            <a:lstStyle/>
            <a:p>
              <a:endParaRPr lang="en-US"/>
            </a:p>
          </p:txBody>
        </p:sp>
        <p:sp>
          <p:nvSpPr>
            <p:cNvPr id="48" name="îṩ1íďè"/>
            <p:cNvSpPr/>
            <p:nvPr/>
          </p:nvSpPr>
          <p:spPr>
            <a:xfrm>
              <a:off x="5603962" y="3169228"/>
              <a:ext cx="991146" cy="9911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r>
                <a:rPr lang="en-US" sz="2000" b="1" i="1" dirty="0">
                  <a:solidFill>
                    <a:schemeClr val="tx1"/>
                  </a:solidFill>
                </a:rPr>
                <a:t>Text</a:t>
              </a:r>
            </a:p>
          </p:txBody>
        </p:sp>
        <p:sp>
          <p:nvSpPr>
            <p:cNvPr id="49" name="íśļiḑé"/>
            <p:cNvSpPr/>
            <p:nvPr/>
          </p:nvSpPr>
          <p:spPr bwMode="auto">
            <a:xfrm>
              <a:off x="4848405" y="2410352"/>
              <a:ext cx="367268" cy="339784"/>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wrap="square" lIns="91440" tIns="45720" rIns="91440" bIns="45720" anchor="ctr">
              <a:normAutofit lnSpcReduction="10000"/>
            </a:bodyPr>
            <a:lstStyle/>
            <a:p>
              <a:pPr algn="ctr"/>
              <a:endParaRPr/>
            </a:p>
          </p:txBody>
        </p:sp>
        <p:sp>
          <p:nvSpPr>
            <p:cNvPr id="50" name="íṡļíďé"/>
            <p:cNvSpPr/>
            <p:nvPr/>
          </p:nvSpPr>
          <p:spPr bwMode="auto">
            <a:xfrm>
              <a:off x="6981915" y="2425226"/>
              <a:ext cx="344780" cy="297312"/>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85000" lnSpcReduction="10000"/>
            </a:bodyPr>
            <a:lstStyle/>
            <a:p>
              <a:pPr algn="ctr"/>
              <a:endParaRPr/>
            </a:p>
          </p:txBody>
        </p:sp>
        <p:sp>
          <p:nvSpPr>
            <p:cNvPr id="51" name="îSľîďé"/>
            <p:cNvSpPr/>
            <p:nvPr/>
          </p:nvSpPr>
          <p:spPr bwMode="auto">
            <a:xfrm>
              <a:off x="4842970" y="4558830"/>
              <a:ext cx="389450" cy="288776"/>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 ang="0">
                  <a:pos x="45" y="25"/>
                </a:cxn>
                <a:cxn ang="0">
                  <a:pos x="33" y="13"/>
                </a:cxn>
                <a:cxn ang="0">
                  <a:pos x="32" y="12"/>
                </a:cxn>
                <a:cxn ang="0">
                  <a:pos x="31" y="13"/>
                </a:cxn>
                <a:cxn ang="0">
                  <a:pos x="18" y="25"/>
                </a:cxn>
                <a:cxn ang="0">
                  <a:pos x="18" y="26"/>
                </a:cxn>
                <a:cxn ang="0">
                  <a:pos x="19" y="27"/>
                </a:cxn>
                <a:cxn ang="0">
                  <a:pos x="27" y="27"/>
                </a:cxn>
                <a:cxn ang="0">
                  <a:pos x="27" y="40"/>
                </a:cxn>
                <a:cxn ang="0">
                  <a:pos x="28" y="41"/>
                </a:cxn>
                <a:cxn ang="0">
                  <a:pos x="35" y="41"/>
                </a:cxn>
                <a:cxn ang="0">
                  <a:pos x="36" y="40"/>
                </a:cxn>
                <a:cxn ang="0">
                  <a:pos x="36" y="27"/>
                </a:cxn>
                <a:cxn ang="0">
                  <a:pos x="44" y="27"/>
                </a:cxn>
                <a:cxn ang="0">
                  <a:pos x="45" y="26"/>
                </a:cxn>
                <a:cxn ang="0">
                  <a:pos x="45" y="25"/>
                </a:cxn>
              </a:cxnLst>
              <a:rect l="0" t="0" r="r" b="b"/>
              <a:pathLst>
                <a:path w="68" h="50">
                  <a:moveTo>
                    <a:pt x="55" y="50"/>
                  </a:moveTo>
                  <a:cubicBezTo>
                    <a:pt x="16" y="50"/>
                    <a:pt x="16" y="50"/>
                    <a:pt x="16" y="50"/>
                  </a:cubicBezTo>
                  <a:cubicBezTo>
                    <a:pt x="7" y="50"/>
                    <a:pt x="0" y="43"/>
                    <a:pt x="0" y="34"/>
                  </a:cubicBezTo>
                  <a:cubicBezTo>
                    <a:pt x="0" y="28"/>
                    <a:pt x="3" y="22"/>
                    <a:pt x="9" y="20"/>
                  </a:cubicBezTo>
                  <a:cubicBezTo>
                    <a:pt x="9" y="19"/>
                    <a:pt x="9" y="19"/>
                    <a:pt x="9" y="18"/>
                  </a:cubicBezTo>
                  <a:cubicBezTo>
                    <a:pt x="9" y="8"/>
                    <a:pt x="17" y="0"/>
                    <a:pt x="27" y="0"/>
                  </a:cubicBezTo>
                  <a:cubicBezTo>
                    <a:pt x="35" y="0"/>
                    <a:pt x="41" y="4"/>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moveTo>
                    <a:pt x="45" y="25"/>
                  </a:moveTo>
                  <a:cubicBezTo>
                    <a:pt x="33" y="13"/>
                    <a:pt x="33" y="13"/>
                    <a:pt x="33" y="13"/>
                  </a:cubicBezTo>
                  <a:cubicBezTo>
                    <a:pt x="32" y="13"/>
                    <a:pt x="32" y="12"/>
                    <a:pt x="32" y="12"/>
                  </a:cubicBezTo>
                  <a:cubicBezTo>
                    <a:pt x="31" y="12"/>
                    <a:pt x="31" y="13"/>
                    <a:pt x="31" y="13"/>
                  </a:cubicBezTo>
                  <a:cubicBezTo>
                    <a:pt x="18" y="25"/>
                    <a:pt x="18" y="25"/>
                    <a:pt x="18" y="25"/>
                  </a:cubicBezTo>
                  <a:cubicBezTo>
                    <a:pt x="18" y="26"/>
                    <a:pt x="18" y="26"/>
                    <a:pt x="18" y="26"/>
                  </a:cubicBezTo>
                  <a:cubicBezTo>
                    <a:pt x="18" y="27"/>
                    <a:pt x="19" y="27"/>
                    <a:pt x="19" y="27"/>
                  </a:cubicBezTo>
                  <a:cubicBezTo>
                    <a:pt x="27" y="27"/>
                    <a:pt x="27" y="27"/>
                    <a:pt x="27" y="27"/>
                  </a:cubicBezTo>
                  <a:cubicBezTo>
                    <a:pt x="27" y="40"/>
                    <a:pt x="27" y="40"/>
                    <a:pt x="27" y="40"/>
                  </a:cubicBezTo>
                  <a:cubicBezTo>
                    <a:pt x="27" y="41"/>
                    <a:pt x="28" y="41"/>
                    <a:pt x="28" y="41"/>
                  </a:cubicBezTo>
                  <a:cubicBezTo>
                    <a:pt x="35" y="41"/>
                    <a:pt x="35" y="41"/>
                    <a:pt x="35" y="41"/>
                  </a:cubicBezTo>
                  <a:cubicBezTo>
                    <a:pt x="36" y="41"/>
                    <a:pt x="36" y="41"/>
                    <a:pt x="36" y="40"/>
                  </a:cubicBezTo>
                  <a:cubicBezTo>
                    <a:pt x="36" y="27"/>
                    <a:pt x="36" y="27"/>
                    <a:pt x="36" y="27"/>
                  </a:cubicBezTo>
                  <a:cubicBezTo>
                    <a:pt x="44" y="27"/>
                    <a:pt x="44" y="27"/>
                    <a:pt x="44" y="27"/>
                  </a:cubicBezTo>
                  <a:cubicBezTo>
                    <a:pt x="45" y="27"/>
                    <a:pt x="45" y="27"/>
                    <a:pt x="45" y="26"/>
                  </a:cubicBezTo>
                  <a:cubicBezTo>
                    <a:pt x="45" y="26"/>
                    <a:pt x="45" y="26"/>
                    <a:pt x="45" y="25"/>
                  </a:cubicBezTo>
                  <a:close/>
                </a:path>
              </a:pathLst>
            </a:custGeom>
            <a:solidFill>
              <a:schemeClr val="bg1"/>
            </a:solidFill>
            <a:ln w="9525">
              <a:noFill/>
              <a:round/>
            </a:ln>
          </p:spPr>
          <p:txBody>
            <a:bodyPr wrap="square" lIns="91440" tIns="45720" rIns="91440" bIns="45720" anchor="ctr">
              <a:normAutofit fontScale="85000" lnSpcReduction="20000"/>
            </a:bodyPr>
            <a:lstStyle/>
            <a:p>
              <a:pPr algn="ctr"/>
              <a:endParaRPr/>
            </a:p>
          </p:txBody>
        </p:sp>
        <p:sp>
          <p:nvSpPr>
            <p:cNvPr id="52" name="iślîḓe"/>
            <p:cNvSpPr/>
            <p:nvPr/>
          </p:nvSpPr>
          <p:spPr bwMode="auto">
            <a:xfrm>
              <a:off x="6975620" y="4538370"/>
              <a:ext cx="367268" cy="319796"/>
            </a:xfrm>
            <a:custGeom>
              <a:avLst/>
              <a:gdLst/>
              <a:ahLst/>
              <a:cxnLst>
                <a:cxn ang="0">
                  <a:pos x="68" y="18"/>
                </a:cxn>
                <a:cxn ang="0">
                  <a:pos x="68" y="50"/>
                </a:cxn>
                <a:cxn ang="0">
                  <a:pos x="59" y="59"/>
                </a:cxn>
                <a:cxn ang="0">
                  <a:pos x="9" y="59"/>
                </a:cxn>
                <a:cxn ang="0">
                  <a:pos x="0" y="50"/>
                </a:cxn>
                <a:cxn ang="0">
                  <a:pos x="0" y="18"/>
                </a:cxn>
                <a:cxn ang="0">
                  <a:pos x="9" y="9"/>
                </a:cxn>
                <a:cxn ang="0">
                  <a:pos x="17" y="9"/>
                </a:cxn>
                <a:cxn ang="0">
                  <a:pos x="19" y="4"/>
                </a:cxn>
                <a:cxn ang="0">
                  <a:pos x="25" y="0"/>
                </a:cxn>
                <a:cxn ang="0">
                  <a:pos x="43" y="0"/>
                </a:cxn>
                <a:cxn ang="0">
                  <a:pos x="49" y="4"/>
                </a:cxn>
                <a:cxn ang="0">
                  <a:pos x="51" y="9"/>
                </a:cxn>
                <a:cxn ang="0">
                  <a:pos x="59" y="9"/>
                </a:cxn>
                <a:cxn ang="0">
                  <a:pos x="68" y="18"/>
                </a:cxn>
                <a:cxn ang="0">
                  <a:pos x="50" y="34"/>
                </a:cxn>
                <a:cxn ang="0">
                  <a:pos x="34" y="18"/>
                </a:cxn>
                <a:cxn ang="0">
                  <a:pos x="18" y="34"/>
                </a:cxn>
                <a:cxn ang="0">
                  <a:pos x="34" y="50"/>
                </a:cxn>
                <a:cxn ang="0">
                  <a:pos x="50" y="34"/>
                </a:cxn>
                <a:cxn ang="0">
                  <a:pos x="44" y="34"/>
                </a:cxn>
                <a:cxn ang="0">
                  <a:pos x="34" y="44"/>
                </a:cxn>
                <a:cxn ang="0">
                  <a:pos x="24" y="34"/>
                </a:cxn>
                <a:cxn ang="0">
                  <a:pos x="34" y="24"/>
                </a:cxn>
                <a:cxn ang="0">
                  <a:pos x="44" y="34"/>
                </a:cxn>
              </a:cxnLst>
              <a:rect l="0" t="0" r="r" b="b"/>
              <a:pathLst>
                <a:path w="68" h="59">
                  <a:moveTo>
                    <a:pt x="68" y="18"/>
                  </a:moveTo>
                  <a:cubicBezTo>
                    <a:pt x="68" y="50"/>
                    <a:pt x="68" y="50"/>
                    <a:pt x="68" y="50"/>
                  </a:cubicBezTo>
                  <a:cubicBezTo>
                    <a:pt x="68" y="55"/>
                    <a:pt x="64" y="59"/>
                    <a:pt x="59" y="59"/>
                  </a:cubicBezTo>
                  <a:cubicBezTo>
                    <a:pt x="9" y="59"/>
                    <a:pt x="9" y="59"/>
                    <a:pt x="9" y="59"/>
                  </a:cubicBezTo>
                  <a:cubicBezTo>
                    <a:pt x="4" y="59"/>
                    <a:pt x="0" y="55"/>
                    <a:pt x="0" y="50"/>
                  </a:cubicBezTo>
                  <a:cubicBezTo>
                    <a:pt x="0" y="18"/>
                    <a:pt x="0" y="18"/>
                    <a:pt x="0" y="18"/>
                  </a:cubicBezTo>
                  <a:cubicBezTo>
                    <a:pt x="0" y="13"/>
                    <a:pt x="4" y="9"/>
                    <a:pt x="9" y="9"/>
                  </a:cubicBezTo>
                  <a:cubicBezTo>
                    <a:pt x="17" y="9"/>
                    <a:pt x="17" y="9"/>
                    <a:pt x="17" y="9"/>
                  </a:cubicBezTo>
                  <a:cubicBezTo>
                    <a:pt x="19" y="4"/>
                    <a:pt x="19" y="4"/>
                    <a:pt x="19" y="4"/>
                  </a:cubicBezTo>
                  <a:cubicBezTo>
                    <a:pt x="20" y="2"/>
                    <a:pt x="22" y="0"/>
                    <a:pt x="25" y="0"/>
                  </a:cubicBezTo>
                  <a:cubicBezTo>
                    <a:pt x="43" y="0"/>
                    <a:pt x="43" y="0"/>
                    <a:pt x="43" y="0"/>
                  </a:cubicBezTo>
                  <a:cubicBezTo>
                    <a:pt x="46" y="0"/>
                    <a:pt x="48" y="2"/>
                    <a:pt x="49" y="4"/>
                  </a:cubicBezTo>
                  <a:cubicBezTo>
                    <a:pt x="51" y="9"/>
                    <a:pt x="51" y="9"/>
                    <a:pt x="51" y="9"/>
                  </a:cubicBezTo>
                  <a:cubicBezTo>
                    <a:pt x="59" y="9"/>
                    <a:pt x="59" y="9"/>
                    <a:pt x="59" y="9"/>
                  </a:cubicBezTo>
                  <a:cubicBezTo>
                    <a:pt x="64" y="9"/>
                    <a:pt x="68" y="13"/>
                    <a:pt x="68" y="18"/>
                  </a:cubicBezTo>
                  <a:close/>
                  <a:moveTo>
                    <a:pt x="50" y="34"/>
                  </a:moveTo>
                  <a:cubicBezTo>
                    <a:pt x="50" y="25"/>
                    <a:pt x="43" y="18"/>
                    <a:pt x="34" y="18"/>
                  </a:cubicBezTo>
                  <a:cubicBezTo>
                    <a:pt x="25" y="18"/>
                    <a:pt x="18" y="25"/>
                    <a:pt x="18" y="34"/>
                  </a:cubicBezTo>
                  <a:cubicBezTo>
                    <a:pt x="18" y="43"/>
                    <a:pt x="25" y="50"/>
                    <a:pt x="34" y="50"/>
                  </a:cubicBezTo>
                  <a:cubicBezTo>
                    <a:pt x="43" y="50"/>
                    <a:pt x="50" y="43"/>
                    <a:pt x="50" y="34"/>
                  </a:cubicBezTo>
                  <a:close/>
                  <a:moveTo>
                    <a:pt x="44" y="34"/>
                  </a:moveTo>
                  <a:cubicBezTo>
                    <a:pt x="44" y="40"/>
                    <a:pt x="40" y="44"/>
                    <a:pt x="34" y="44"/>
                  </a:cubicBezTo>
                  <a:cubicBezTo>
                    <a:pt x="28" y="44"/>
                    <a:pt x="24" y="40"/>
                    <a:pt x="24" y="34"/>
                  </a:cubicBezTo>
                  <a:cubicBezTo>
                    <a:pt x="24" y="28"/>
                    <a:pt x="28" y="24"/>
                    <a:pt x="34" y="24"/>
                  </a:cubicBezTo>
                  <a:cubicBezTo>
                    <a:pt x="40" y="24"/>
                    <a:pt x="44" y="28"/>
                    <a:pt x="44" y="34"/>
                  </a:cubicBezTo>
                  <a:close/>
                </a:path>
              </a:pathLst>
            </a:custGeom>
            <a:solidFill>
              <a:schemeClr val="bg1"/>
            </a:solidFill>
            <a:ln w="9525">
              <a:noFill/>
              <a:round/>
            </a:ln>
          </p:spPr>
          <p:txBody>
            <a:bodyPr wrap="square" lIns="91440" tIns="45720" rIns="91440" bIns="45720" anchor="ctr">
              <a:normAutofit fontScale="92500" lnSpcReduction="20000"/>
            </a:bodyPr>
            <a:lstStyle/>
            <a:p>
              <a:pPr algn="ctr"/>
              <a:endParaRPr/>
            </a:p>
          </p:txBody>
        </p:sp>
        <p:sp>
          <p:nvSpPr>
            <p:cNvPr id="66" name="iṧļiḑé"/>
            <p:cNvSpPr/>
            <p:nvPr/>
          </p:nvSpPr>
          <p:spPr>
            <a:xfrm>
              <a:off x="375747" y="1077497"/>
              <a:ext cx="4007451" cy="2524117"/>
            </a:xfrm>
            <a:prstGeom prst="rect">
              <a:avLst/>
            </a:prstGeom>
          </p:spPr>
          <p:txBody>
            <a:bodyPr wrap="square" lIns="91440" tIns="45720" rIns="91440" bIns="45720" anchor="ctr">
              <a:normAutofit/>
            </a:bodyPr>
            <a:lstStyle/>
            <a:p>
              <a:pPr algn="r">
                <a:lnSpc>
                  <a:spcPct val="120000"/>
                </a:lnSpc>
              </a:pPr>
              <a:r>
                <a:rPr lang="zh-CN" altLang="en-US" sz="2400" dirty="0"/>
                <a:t>同步操作分散：信号量机制中，同步操作分散在各个进程中，使用不当就可能导致各进程死锁（如</a:t>
              </a:r>
              <a:r>
                <a:rPr lang="en-US" altLang="zh-CN" sz="2400" dirty="0"/>
                <a:t>P</a:t>
              </a:r>
              <a:r>
                <a:rPr lang="zh-CN" altLang="en-US" sz="2400" dirty="0"/>
                <a:t>、</a:t>
              </a:r>
              <a:r>
                <a:rPr lang="en-US" altLang="zh-CN" sz="2400" dirty="0"/>
                <a:t>V</a:t>
              </a:r>
              <a:r>
                <a:rPr lang="zh-CN" altLang="en-US" sz="2400" dirty="0"/>
                <a:t>操作的次序错误、重复或遗漏）</a:t>
              </a:r>
            </a:p>
          </p:txBody>
        </p:sp>
        <p:sp>
          <p:nvSpPr>
            <p:cNvPr id="64" name="ísļiḋè"/>
            <p:cNvSpPr/>
            <p:nvPr/>
          </p:nvSpPr>
          <p:spPr>
            <a:xfrm>
              <a:off x="350852" y="3946992"/>
              <a:ext cx="4013107" cy="1736975"/>
            </a:xfrm>
            <a:prstGeom prst="rect">
              <a:avLst/>
            </a:prstGeom>
          </p:spPr>
          <p:txBody>
            <a:bodyPr wrap="square" lIns="91440" tIns="45720" rIns="91440" bIns="45720" anchor="ctr">
              <a:normAutofit lnSpcReduction="10000"/>
            </a:bodyPr>
            <a:lstStyle/>
            <a:p>
              <a:pPr algn="r">
                <a:lnSpc>
                  <a:spcPct val="120000"/>
                </a:lnSpc>
              </a:pPr>
              <a:r>
                <a:rPr lang="zh-CN" altLang="en-US" sz="2400" dirty="0"/>
                <a:t>不利于修改和维护：各模块的独立性差，任一组变量或一段代码的修改都可能影响全局；</a:t>
              </a:r>
            </a:p>
          </p:txBody>
        </p:sp>
        <p:cxnSp>
          <p:nvCxnSpPr>
            <p:cNvPr id="55" name="直接连接符 54"/>
            <p:cNvCxnSpPr/>
            <p:nvPr/>
          </p:nvCxnSpPr>
          <p:spPr>
            <a:xfrm>
              <a:off x="505675" y="3664801"/>
              <a:ext cx="400050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2" name="iŝļíḍe"/>
            <p:cNvSpPr/>
            <p:nvPr/>
          </p:nvSpPr>
          <p:spPr>
            <a:xfrm>
              <a:off x="7921347" y="1506300"/>
              <a:ext cx="3723982" cy="1837852"/>
            </a:xfrm>
            <a:prstGeom prst="rect">
              <a:avLst/>
            </a:prstGeom>
          </p:spPr>
          <p:txBody>
            <a:bodyPr wrap="square" lIns="91440" tIns="45720" rIns="91440" bIns="45720" anchor="ctr">
              <a:noAutofit/>
            </a:bodyPr>
            <a:lstStyle/>
            <a:p>
              <a:pPr>
                <a:lnSpc>
                  <a:spcPct val="120000"/>
                </a:lnSpc>
              </a:pPr>
              <a:r>
                <a:rPr lang="zh-CN" altLang="en-US" sz="2400" dirty="0"/>
                <a:t>易读性差：要了解对于一组共享变量及信号量的操作是否正确，必须通读整个系统或者并发程序；</a:t>
              </a:r>
            </a:p>
          </p:txBody>
        </p:sp>
        <p:sp>
          <p:nvSpPr>
            <p:cNvPr id="60" name="ïṥľïḑé"/>
            <p:cNvSpPr/>
            <p:nvPr/>
          </p:nvSpPr>
          <p:spPr>
            <a:xfrm>
              <a:off x="7924175" y="4243005"/>
              <a:ext cx="3718326" cy="1340509"/>
            </a:xfrm>
            <a:prstGeom prst="rect">
              <a:avLst/>
            </a:prstGeom>
          </p:spPr>
          <p:txBody>
            <a:bodyPr wrap="square" lIns="91440" tIns="45720" rIns="91440" bIns="45720" anchor="ctr">
              <a:noAutofit/>
            </a:bodyPr>
            <a:lstStyle/>
            <a:p>
              <a:pPr>
                <a:lnSpc>
                  <a:spcPct val="120000"/>
                </a:lnSpc>
              </a:pPr>
              <a:r>
                <a:rPr lang="zh-CN" altLang="en-US" sz="2400" dirty="0">
                  <a:solidFill>
                    <a:srgbClr val="FF0000"/>
                  </a:solidFill>
                </a:rPr>
                <a:t>正确性难以保证：</a:t>
              </a:r>
              <a:r>
                <a:rPr lang="zh-CN" altLang="en-US" sz="2400" dirty="0"/>
                <a:t>操作系统或并发程序通常很大，很难保证这样一个复杂的系统没有逻辑错误；</a:t>
              </a:r>
            </a:p>
          </p:txBody>
        </p:sp>
        <p:cxnSp>
          <p:nvCxnSpPr>
            <p:cNvPr id="58" name="直接连接符 57"/>
            <p:cNvCxnSpPr/>
            <p:nvPr/>
          </p:nvCxnSpPr>
          <p:spPr>
            <a:xfrm>
              <a:off x="7556500" y="3636429"/>
              <a:ext cx="396240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71525" y="257830"/>
            <a:ext cx="1980029" cy="523220"/>
          </a:xfrm>
          <a:prstGeom prst="rect">
            <a:avLst/>
          </a:prstGeom>
        </p:spPr>
        <p:txBody>
          <a:bodyPr wrap="none">
            <a:spAutoFit/>
          </a:bodyPr>
          <a:lstStyle/>
          <a:p>
            <a:r>
              <a:rPr lang="zh-CN" altLang="en-US" sz="2800" b="1" dirty="0">
                <a:solidFill>
                  <a:schemeClr val="bg1"/>
                </a:solidFill>
              </a:rPr>
              <a:t>内容导航：</a:t>
            </a:r>
          </a:p>
        </p:txBody>
      </p:sp>
      <p:sp>
        <p:nvSpPr>
          <p:cNvPr id="3" name="矩形 2"/>
          <p:cNvSpPr/>
          <p:nvPr/>
        </p:nvSpPr>
        <p:spPr>
          <a:xfrm>
            <a:off x="8241255" y="2458210"/>
            <a:ext cx="3449983" cy="666336"/>
          </a:xfrm>
          <a:prstGeom prst="rect">
            <a:avLst/>
          </a:prstGeom>
        </p:spPr>
        <p:txBody>
          <a:bodyPr wrap="none">
            <a:spAutoFit/>
          </a:bodyPr>
          <a:lstStyle/>
          <a:p>
            <a:r>
              <a:rPr lang="zh-CN" altLang="en-US" sz="3600" dirty="0">
                <a:solidFill>
                  <a:srgbClr val="000000"/>
                </a:solidFill>
                <a:sym typeface="+mn-ea"/>
              </a:rPr>
              <a:t>第</a:t>
            </a:r>
            <a:r>
              <a:rPr lang="en-US" altLang="zh-CN" sz="3600" dirty="0">
                <a:solidFill>
                  <a:srgbClr val="000000"/>
                </a:solidFill>
                <a:sym typeface="+mn-ea"/>
              </a:rPr>
              <a:t>4</a:t>
            </a:r>
            <a:r>
              <a:rPr lang="zh-CN" altLang="en-US" sz="3600" dirty="0">
                <a:solidFill>
                  <a:srgbClr val="000000"/>
                </a:solidFill>
                <a:sym typeface="+mn-ea"/>
              </a:rPr>
              <a:t>章 进程同步</a:t>
            </a:r>
            <a:endParaRPr lang="zh-CN" altLang="en-US" sz="3600" dirty="0">
              <a:solidFill>
                <a:srgbClr val="000000"/>
              </a:solidFill>
            </a:endParaRPr>
          </a:p>
        </p:txBody>
      </p:sp>
      <p:cxnSp>
        <p:nvCxnSpPr>
          <p:cNvPr id="5" name="直接连接符 4"/>
          <p:cNvCxnSpPr/>
          <p:nvPr/>
        </p:nvCxnSpPr>
        <p:spPr>
          <a:xfrm>
            <a:off x="7559899" y="3190471"/>
            <a:ext cx="398722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526" y="6375042"/>
            <a:ext cx="12201526" cy="4829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1679415"/>
            <a:ext cx="527050" cy="527050"/>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264555"/>
            <a:ext cx="527050" cy="527050"/>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2920024"/>
            <a:ext cx="527050" cy="527050"/>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3538497"/>
            <a:ext cx="527050" cy="527050"/>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164577"/>
            <a:ext cx="527050" cy="527050"/>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4802290"/>
            <a:ext cx="527050" cy="527050"/>
          </a:xfrm>
          <a:prstGeom prst="rect">
            <a:avLst/>
          </a:prstGeom>
          <a:ln>
            <a:noFill/>
          </a:ln>
          <a:effectLst>
            <a:softEdge rad="0"/>
          </a:effectLst>
        </p:spPr>
      </p:pic>
      <p:sp>
        <p:nvSpPr>
          <p:cNvPr id="33" name="矩形 32"/>
          <p:cNvSpPr/>
          <p:nvPr/>
        </p:nvSpPr>
        <p:spPr>
          <a:xfrm>
            <a:off x="1697670" y="1735469"/>
            <a:ext cx="3488967" cy="461665"/>
          </a:xfrm>
          <a:prstGeom prst="rect">
            <a:avLst/>
          </a:prstGeom>
        </p:spPr>
        <p:txBody>
          <a:bodyPr wrap="square">
            <a:spAutoFit/>
          </a:bodyPr>
          <a:lstStyle/>
          <a:p>
            <a:r>
              <a:rPr lang="en-US" altLang="zh-CN" sz="2400" dirty="0">
                <a:latin typeface="+mj-ea"/>
                <a:ea typeface="+mj-ea"/>
              </a:rPr>
              <a:t>4.1 </a:t>
            </a:r>
            <a:r>
              <a:rPr lang="zh-CN" altLang="en-US" sz="2400" dirty="0">
                <a:latin typeface="+mj-ea"/>
                <a:ea typeface="+mj-ea"/>
              </a:rPr>
              <a:t>进程同步的概念</a:t>
            </a:r>
          </a:p>
        </p:txBody>
      </p:sp>
      <p:sp>
        <p:nvSpPr>
          <p:cNvPr id="34" name="矩形 33"/>
          <p:cNvSpPr/>
          <p:nvPr/>
        </p:nvSpPr>
        <p:spPr>
          <a:xfrm>
            <a:off x="1697671" y="2354594"/>
            <a:ext cx="3682150" cy="461665"/>
          </a:xfrm>
          <a:prstGeom prst="rect">
            <a:avLst/>
          </a:prstGeom>
        </p:spPr>
        <p:txBody>
          <a:bodyPr wrap="square">
            <a:spAutoFit/>
          </a:bodyPr>
          <a:lstStyle/>
          <a:p>
            <a:r>
              <a:rPr lang="en-US" altLang="zh-CN" sz="2400" dirty="0">
                <a:latin typeface="+mj-ea"/>
              </a:rPr>
              <a:t>4.2 </a:t>
            </a:r>
            <a:r>
              <a:rPr lang="zh-CN" altLang="en-US" sz="2400" dirty="0">
                <a:latin typeface="+mj-ea"/>
              </a:rPr>
              <a:t>软件同步机制</a:t>
            </a:r>
          </a:p>
        </p:txBody>
      </p:sp>
      <p:sp>
        <p:nvSpPr>
          <p:cNvPr id="35" name="矩形 34"/>
          <p:cNvSpPr/>
          <p:nvPr/>
        </p:nvSpPr>
        <p:spPr>
          <a:xfrm>
            <a:off x="1697670" y="2973719"/>
            <a:ext cx="3488967" cy="461665"/>
          </a:xfrm>
          <a:prstGeom prst="rect">
            <a:avLst/>
          </a:prstGeom>
        </p:spPr>
        <p:txBody>
          <a:bodyPr wrap="square">
            <a:spAutoFit/>
          </a:bodyPr>
          <a:lstStyle/>
          <a:p>
            <a:r>
              <a:rPr lang="en-US" altLang="zh-CN" sz="2400" dirty="0">
                <a:latin typeface="+mj-ea"/>
              </a:rPr>
              <a:t>4.3 </a:t>
            </a:r>
            <a:r>
              <a:rPr lang="zh-CN" altLang="en-US" sz="2400" dirty="0">
                <a:latin typeface="+mj-ea"/>
              </a:rPr>
              <a:t>硬件同步机制</a:t>
            </a:r>
          </a:p>
        </p:txBody>
      </p:sp>
      <p:sp>
        <p:nvSpPr>
          <p:cNvPr id="36" name="矩形 35"/>
          <p:cNvSpPr/>
          <p:nvPr/>
        </p:nvSpPr>
        <p:spPr>
          <a:xfrm>
            <a:off x="1697670" y="3592844"/>
            <a:ext cx="3488967" cy="461665"/>
          </a:xfrm>
          <a:prstGeom prst="rect">
            <a:avLst/>
          </a:prstGeom>
        </p:spPr>
        <p:txBody>
          <a:bodyPr wrap="square">
            <a:spAutoFit/>
          </a:bodyPr>
          <a:lstStyle/>
          <a:p>
            <a:r>
              <a:rPr lang="en-US" altLang="zh-CN" sz="2400" dirty="0">
                <a:latin typeface="+mj-ea"/>
              </a:rPr>
              <a:t>4.4 </a:t>
            </a:r>
            <a:r>
              <a:rPr lang="zh-CN" altLang="en-US" sz="2400" dirty="0">
                <a:latin typeface="+mj-ea"/>
              </a:rPr>
              <a:t>信号量机制</a:t>
            </a:r>
          </a:p>
        </p:txBody>
      </p:sp>
      <p:sp>
        <p:nvSpPr>
          <p:cNvPr id="37" name="矩形 36"/>
          <p:cNvSpPr/>
          <p:nvPr/>
        </p:nvSpPr>
        <p:spPr>
          <a:xfrm>
            <a:off x="1697670" y="4211969"/>
            <a:ext cx="3367145" cy="461665"/>
          </a:xfrm>
          <a:prstGeom prst="rect">
            <a:avLst/>
          </a:prstGeom>
        </p:spPr>
        <p:txBody>
          <a:bodyPr wrap="square">
            <a:spAutoFit/>
          </a:bodyPr>
          <a:lstStyle/>
          <a:p>
            <a:r>
              <a:rPr lang="en-US" altLang="zh-CN" sz="2400" dirty="0">
                <a:latin typeface="+mj-ea"/>
              </a:rPr>
              <a:t>4.5 </a:t>
            </a:r>
            <a:r>
              <a:rPr lang="zh-CN" altLang="en-US" sz="2400" dirty="0">
                <a:latin typeface="+mj-ea"/>
              </a:rPr>
              <a:t>管程机制</a:t>
            </a:r>
          </a:p>
        </p:txBody>
      </p:sp>
      <p:sp>
        <p:nvSpPr>
          <p:cNvPr id="38" name="矩形 37"/>
          <p:cNvSpPr/>
          <p:nvPr/>
        </p:nvSpPr>
        <p:spPr>
          <a:xfrm>
            <a:off x="1697670" y="4831094"/>
            <a:ext cx="3682151" cy="461665"/>
          </a:xfrm>
          <a:prstGeom prst="rect">
            <a:avLst/>
          </a:prstGeom>
        </p:spPr>
        <p:txBody>
          <a:bodyPr wrap="square">
            <a:spAutoFit/>
          </a:bodyPr>
          <a:lstStyle/>
          <a:p>
            <a:r>
              <a:rPr lang="en-US" altLang="zh-CN" sz="2400" dirty="0">
                <a:latin typeface="+mj-ea"/>
              </a:rPr>
              <a:t>4.6 </a:t>
            </a:r>
            <a:r>
              <a:rPr lang="zh-CN" altLang="en-US" sz="2400" dirty="0">
                <a:latin typeface="+mj-ea"/>
              </a:rPr>
              <a:t>经典进程的同步问题</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027751" y="5408729"/>
            <a:ext cx="527050" cy="527050"/>
          </a:xfrm>
          <a:prstGeom prst="rect">
            <a:avLst/>
          </a:prstGeom>
          <a:ln>
            <a:noFill/>
          </a:ln>
          <a:effectLst>
            <a:softEdge rad="0"/>
          </a:effectLst>
        </p:spPr>
      </p:pic>
      <p:sp>
        <p:nvSpPr>
          <p:cNvPr id="24" name="矩形 23"/>
          <p:cNvSpPr/>
          <p:nvPr/>
        </p:nvSpPr>
        <p:spPr>
          <a:xfrm>
            <a:off x="1697670" y="5437533"/>
            <a:ext cx="3682151" cy="461665"/>
          </a:xfrm>
          <a:prstGeom prst="rect">
            <a:avLst/>
          </a:prstGeom>
        </p:spPr>
        <p:txBody>
          <a:bodyPr wrap="square">
            <a:spAutoFit/>
          </a:bodyPr>
          <a:lstStyle/>
          <a:p>
            <a:r>
              <a:rPr lang="en-US" altLang="zh-CN" sz="2400" b="1" dirty="0">
                <a:solidFill>
                  <a:srgbClr val="0000FF"/>
                </a:solidFill>
                <a:latin typeface="+mj-ea"/>
              </a:rPr>
              <a:t>4.7 Linux</a:t>
            </a:r>
            <a:r>
              <a:rPr lang="zh-CN" altLang="en-US" sz="2400" b="1" dirty="0">
                <a:solidFill>
                  <a:srgbClr val="0000FF"/>
                </a:solidFill>
                <a:latin typeface="+mj-ea"/>
              </a:rPr>
              <a:t>进程同步机制</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Linux</a:t>
            </a:r>
            <a:r>
              <a:rPr lang="zh-CN" altLang="en-US" sz="2800" b="1" dirty="0">
                <a:solidFill>
                  <a:schemeClr val="bg1"/>
                </a:solidFill>
              </a:rPr>
              <a:t>同步机制</a:t>
            </a:r>
          </a:p>
        </p:txBody>
      </p:sp>
      <p:sp>
        <p:nvSpPr>
          <p:cNvPr id="17" name="îṧľîdé"/>
          <p:cNvSpPr/>
          <p:nvPr/>
        </p:nvSpPr>
        <p:spPr>
          <a:xfrm>
            <a:off x="4021874" y="1341500"/>
            <a:ext cx="3550903" cy="2457767"/>
          </a:xfrm>
          <a:prstGeom prst="leftRightRibbon">
            <a:avLst>
              <a:gd name="adj1" fmla="val 50000"/>
              <a:gd name="adj2" fmla="val 50000"/>
              <a:gd name="adj3" fmla="val 33333"/>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zh-CN" altLang="en-US"/>
          </a:p>
        </p:txBody>
      </p:sp>
      <p:sp>
        <p:nvSpPr>
          <p:cNvPr id="21" name="内容占位符 2"/>
          <p:cNvSpPr txBox="1"/>
          <p:nvPr/>
        </p:nvSpPr>
        <p:spPr>
          <a:xfrm>
            <a:off x="946219" y="1736400"/>
            <a:ext cx="2958730" cy="18439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3000"/>
              </a:lnSpc>
              <a:spcBef>
                <a:spcPts val="580"/>
              </a:spcBef>
              <a:buNone/>
              <a:defRPr/>
            </a:pPr>
            <a:r>
              <a:rPr lang="en-US" altLang="zh-CN" sz="2800" dirty="0"/>
              <a:t>Linux</a:t>
            </a:r>
            <a:r>
              <a:rPr lang="zh-CN" altLang="en-US" sz="2800" dirty="0"/>
              <a:t>并发的主要来源：</a:t>
            </a:r>
          </a:p>
          <a:p>
            <a:pPr marL="342900" lvl="1" indent="-342900">
              <a:lnSpc>
                <a:spcPct val="123000"/>
              </a:lnSpc>
              <a:spcBef>
                <a:spcPts val="300"/>
              </a:spcBef>
              <a:buClr>
                <a:srgbClr val="E71101"/>
              </a:buClr>
              <a:buSzPct val="60000"/>
              <a:buFont typeface="Wingdings" panose="05000000000000000000" pitchFamily="2" charset="2"/>
              <a:buChar char="n"/>
              <a:defRPr/>
            </a:pPr>
            <a:r>
              <a:rPr lang="zh-CN" altLang="en-US" sz="2400" dirty="0">
                <a:solidFill>
                  <a:schemeClr val="tx1">
                    <a:lumMod val="65000"/>
                    <a:lumOff val="35000"/>
                  </a:schemeClr>
                </a:solidFill>
              </a:rPr>
              <a:t>中断处理、内核态抢占、多处理器的并发。</a:t>
            </a:r>
          </a:p>
        </p:txBody>
      </p:sp>
      <p:sp>
        <p:nvSpPr>
          <p:cNvPr id="22" name="内容占位符 2"/>
          <p:cNvSpPr txBox="1"/>
          <p:nvPr/>
        </p:nvSpPr>
        <p:spPr>
          <a:xfrm>
            <a:off x="7833703" y="1812161"/>
            <a:ext cx="4182285" cy="42537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3000"/>
              </a:lnSpc>
              <a:spcBef>
                <a:spcPts val="600"/>
              </a:spcBef>
              <a:buNone/>
              <a:defRPr/>
            </a:pPr>
            <a:r>
              <a:rPr lang="zh-CN" altLang="en-US" sz="2800" dirty="0">
                <a:solidFill>
                  <a:srgbClr val="FF0000"/>
                </a:solidFill>
              </a:rPr>
              <a:t>同步方法：</a:t>
            </a:r>
            <a:endParaRPr lang="zh-CN" altLang="en-US" sz="2800" dirty="0"/>
          </a:p>
          <a:p>
            <a:pPr marL="0" lvl="1" indent="-342900">
              <a:lnSpc>
                <a:spcPct val="123000"/>
              </a:lnSpc>
              <a:spcBef>
                <a:spcPts val="600"/>
              </a:spcBef>
              <a:buClr>
                <a:srgbClr val="E71101"/>
              </a:buClr>
              <a:buSzPct val="60000"/>
              <a:buFont typeface="Wingdings" panose="05000000000000000000" pitchFamily="2" charset="2"/>
              <a:buChar char="n"/>
              <a:defRPr/>
            </a:pPr>
            <a:r>
              <a:rPr lang="zh-CN" altLang="en-US" sz="2400" dirty="0">
                <a:solidFill>
                  <a:srgbClr val="FF0000"/>
                </a:solidFill>
              </a:rPr>
              <a:t>原子操作</a:t>
            </a:r>
          </a:p>
          <a:p>
            <a:pPr marL="0" lvl="1" indent="-342900">
              <a:lnSpc>
                <a:spcPct val="123000"/>
              </a:lnSpc>
              <a:spcBef>
                <a:spcPts val="600"/>
              </a:spcBef>
              <a:buClr>
                <a:srgbClr val="E71101"/>
              </a:buClr>
              <a:buSzPct val="60000"/>
              <a:buFont typeface="Wingdings" panose="05000000000000000000" pitchFamily="2" charset="2"/>
              <a:buChar char="n"/>
              <a:defRPr/>
            </a:pPr>
            <a:r>
              <a:rPr lang="zh-CN" altLang="en-US" sz="2400" dirty="0">
                <a:solidFill>
                  <a:srgbClr val="FF0000"/>
                </a:solidFill>
              </a:rPr>
              <a:t>自旋锁</a:t>
            </a:r>
            <a:r>
              <a:rPr lang="zh-CN" altLang="en-US" sz="2400" dirty="0"/>
              <a:t>（</a:t>
            </a:r>
            <a:r>
              <a:rPr lang="en-US" altLang="zh-CN" sz="2400" dirty="0"/>
              <a:t>spin lock</a:t>
            </a:r>
            <a:r>
              <a:rPr lang="zh-CN" altLang="en-US" sz="2400" dirty="0"/>
              <a:t>）</a:t>
            </a:r>
          </a:p>
          <a:p>
            <a:pPr marL="457200" lvl="2" indent="-342900">
              <a:lnSpc>
                <a:spcPct val="123000"/>
              </a:lnSpc>
              <a:spcBef>
                <a:spcPts val="600"/>
              </a:spcBef>
              <a:buClr>
                <a:srgbClr val="E71101"/>
              </a:buClr>
              <a:buSzPct val="60000"/>
              <a:defRPr/>
            </a:pPr>
            <a:r>
              <a:rPr lang="zh-CN" altLang="en-US" sz="2200" dirty="0"/>
              <a:t>不会引起调用者阻塞</a:t>
            </a:r>
          </a:p>
          <a:p>
            <a:pPr marL="0" lvl="1" indent="-342900">
              <a:lnSpc>
                <a:spcPct val="123000"/>
              </a:lnSpc>
              <a:spcBef>
                <a:spcPts val="600"/>
              </a:spcBef>
              <a:buClr>
                <a:srgbClr val="E71101"/>
              </a:buClr>
              <a:buSzPct val="60000"/>
              <a:buFont typeface="Wingdings" panose="05000000000000000000" pitchFamily="2" charset="2"/>
              <a:buChar char="n"/>
              <a:defRPr/>
            </a:pPr>
            <a:r>
              <a:rPr lang="zh-CN" altLang="en-US" sz="2400" dirty="0">
                <a:solidFill>
                  <a:srgbClr val="FF0000"/>
                </a:solidFill>
              </a:rPr>
              <a:t>信号量</a:t>
            </a:r>
            <a:r>
              <a:rPr lang="zh-CN" altLang="en-US" sz="2400" dirty="0"/>
              <a:t>（</a:t>
            </a:r>
            <a:r>
              <a:rPr lang="en-US" altLang="zh-CN" sz="2400" dirty="0"/>
              <a:t>Semaphore</a:t>
            </a:r>
            <a:r>
              <a:rPr lang="zh-CN" altLang="en-US" sz="2400" dirty="0"/>
              <a:t>）</a:t>
            </a:r>
          </a:p>
          <a:p>
            <a:pPr marL="0" lvl="1" indent="-342900">
              <a:lnSpc>
                <a:spcPct val="123000"/>
              </a:lnSpc>
              <a:spcBef>
                <a:spcPts val="600"/>
              </a:spcBef>
              <a:buClr>
                <a:srgbClr val="E71101"/>
              </a:buClr>
              <a:buSzPct val="60000"/>
              <a:buFont typeface="Wingdings" panose="05000000000000000000" pitchFamily="2" charset="2"/>
              <a:buChar char="n"/>
              <a:defRPr/>
            </a:pPr>
            <a:r>
              <a:rPr lang="zh-CN" altLang="en-US" sz="2400" dirty="0">
                <a:solidFill>
                  <a:srgbClr val="FF0000"/>
                </a:solidFill>
              </a:rPr>
              <a:t>互斥锁</a:t>
            </a:r>
            <a:r>
              <a:rPr lang="zh-CN" altLang="en-US" sz="2400" dirty="0"/>
              <a:t>（</a:t>
            </a:r>
            <a:r>
              <a:rPr lang="en-US" altLang="zh-CN" sz="2400" dirty="0" err="1"/>
              <a:t>Mutex</a:t>
            </a:r>
            <a:r>
              <a:rPr lang="zh-CN" altLang="en-US" sz="2400" dirty="0"/>
              <a:t>）</a:t>
            </a:r>
          </a:p>
          <a:p>
            <a:pPr marL="0" lvl="1" indent="-342900">
              <a:lnSpc>
                <a:spcPct val="123000"/>
              </a:lnSpc>
              <a:spcBef>
                <a:spcPts val="600"/>
              </a:spcBef>
              <a:buClr>
                <a:srgbClr val="E71101"/>
              </a:buClr>
              <a:buSzPct val="60000"/>
              <a:buFont typeface="Wingdings" panose="05000000000000000000" pitchFamily="2" charset="2"/>
              <a:buChar char="n"/>
              <a:defRPr/>
            </a:pPr>
            <a:r>
              <a:rPr lang="zh-CN" altLang="en-US" sz="2400" dirty="0">
                <a:solidFill>
                  <a:srgbClr val="FF0000"/>
                </a:solidFill>
              </a:rPr>
              <a:t>禁止中断</a:t>
            </a:r>
            <a:r>
              <a:rPr lang="zh-CN" altLang="en-US" sz="2400" dirty="0"/>
              <a:t>（单处理器不可抢占系统）</a:t>
            </a:r>
          </a:p>
        </p:txBody>
      </p:sp>
      <p:sp>
        <p:nvSpPr>
          <p:cNvPr id="23" name="íSľïdé"/>
          <p:cNvSpPr/>
          <p:nvPr/>
        </p:nvSpPr>
        <p:spPr>
          <a:xfrm>
            <a:off x="4919214" y="1776356"/>
            <a:ext cx="567702" cy="511936"/>
          </a:xfrm>
          <a:custGeom>
            <a:avLst/>
            <a:gdLst>
              <a:gd name="connsiteX0" fmla="*/ 521432 w 608344"/>
              <a:gd name="connsiteY0" fmla="*/ 370453 h 548582"/>
              <a:gd name="connsiteX1" fmla="*/ 465737 w 608344"/>
              <a:gd name="connsiteY1" fmla="*/ 425787 h 548582"/>
              <a:gd name="connsiteX2" fmla="*/ 442491 w 608344"/>
              <a:gd name="connsiteY2" fmla="*/ 402479 h 548582"/>
              <a:gd name="connsiteX3" fmla="*/ 418201 w 608344"/>
              <a:gd name="connsiteY3" fmla="*/ 426545 h 548582"/>
              <a:gd name="connsiteX4" fmla="*/ 441447 w 608344"/>
              <a:gd name="connsiteY4" fmla="*/ 449948 h 548582"/>
              <a:gd name="connsiteX5" fmla="*/ 465642 w 608344"/>
              <a:gd name="connsiteY5" fmla="*/ 474204 h 548582"/>
              <a:gd name="connsiteX6" fmla="*/ 489932 w 608344"/>
              <a:gd name="connsiteY6" fmla="*/ 450043 h 548582"/>
              <a:gd name="connsiteX7" fmla="*/ 545532 w 608344"/>
              <a:gd name="connsiteY7" fmla="*/ 394709 h 548582"/>
              <a:gd name="connsiteX8" fmla="*/ 481962 w 608344"/>
              <a:gd name="connsiteY8" fmla="*/ 296170 h 548582"/>
              <a:gd name="connsiteX9" fmla="*/ 608344 w 608344"/>
              <a:gd name="connsiteY9" fmla="*/ 422376 h 548582"/>
              <a:gd name="connsiteX10" fmla="*/ 481962 w 608344"/>
              <a:gd name="connsiteY10" fmla="*/ 548582 h 548582"/>
              <a:gd name="connsiteX11" fmla="*/ 355579 w 608344"/>
              <a:gd name="connsiteY11" fmla="*/ 422376 h 548582"/>
              <a:gd name="connsiteX12" fmla="*/ 481962 w 608344"/>
              <a:gd name="connsiteY12" fmla="*/ 296170 h 548582"/>
              <a:gd name="connsiteX13" fmla="*/ 255835 w 608344"/>
              <a:gd name="connsiteY13" fmla="*/ 446 h 548582"/>
              <a:gd name="connsiteX14" fmla="*/ 317801 w 608344"/>
              <a:gd name="connsiteY14" fmla="*/ 13616 h 548582"/>
              <a:gd name="connsiteX15" fmla="*/ 348072 w 608344"/>
              <a:gd name="connsiteY15" fmla="*/ 41661 h 548582"/>
              <a:gd name="connsiteX16" fmla="*/ 381190 w 608344"/>
              <a:gd name="connsiteY16" fmla="*/ 146831 h 548582"/>
              <a:gd name="connsiteX17" fmla="*/ 378913 w 608344"/>
              <a:gd name="connsiteY17" fmla="*/ 156211 h 548582"/>
              <a:gd name="connsiteX18" fmla="*/ 387833 w 608344"/>
              <a:gd name="connsiteY18" fmla="*/ 200458 h 548582"/>
              <a:gd name="connsiteX19" fmla="*/ 366387 w 608344"/>
              <a:gd name="connsiteY19" fmla="*/ 237694 h 548582"/>
              <a:gd name="connsiteX20" fmla="*/ 351393 w 608344"/>
              <a:gd name="connsiteY20" fmla="*/ 278720 h 548582"/>
              <a:gd name="connsiteX21" fmla="*/ 351393 w 608344"/>
              <a:gd name="connsiteY21" fmla="*/ 322873 h 548582"/>
              <a:gd name="connsiteX22" fmla="*/ 317611 w 608344"/>
              <a:gd name="connsiteY22" fmla="*/ 422358 h 548582"/>
              <a:gd name="connsiteX23" fmla="*/ 376635 w 608344"/>
              <a:gd name="connsiteY23" fmla="*/ 548088 h 548582"/>
              <a:gd name="connsiteX24" fmla="*/ 26855 w 608344"/>
              <a:gd name="connsiteY24" fmla="*/ 548088 h 548582"/>
              <a:gd name="connsiteX25" fmla="*/ 0 w 608344"/>
              <a:gd name="connsiteY25" fmla="*/ 521274 h 548582"/>
              <a:gd name="connsiteX26" fmla="*/ 0 w 608344"/>
              <a:gd name="connsiteY26" fmla="*/ 473806 h 548582"/>
              <a:gd name="connsiteX27" fmla="*/ 19453 w 608344"/>
              <a:gd name="connsiteY27" fmla="*/ 432969 h 548582"/>
              <a:gd name="connsiteX28" fmla="*/ 173751 w 608344"/>
              <a:gd name="connsiteY28" fmla="*/ 334242 h 548582"/>
              <a:gd name="connsiteX29" fmla="*/ 176408 w 608344"/>
              <a:gd name="connsiteY29" fmla="*/ 329884 h 548582"/>
              <a:gd name="connsiteX30" fmla="*/ 176408 w 608344"/>
              <a:gd name="connsiteY30" fmla="*/ 278720 h 548582"/>
              <a:gd name="connsiteX31" fmla="*/ 161320 w 608344"/>
              <a:gd name="connsiteY31" fmla="*/ 237694 h 548582"/>
              <a:gd name="connsiteX32" fmla="*/ 139969 w 608344"/>
              <a:gd name="connsiteY32" fmla="*/ 200458 h 548582"/>
              <a:gd name="connsiteX33" fmla="*/ 148320 w 608344"/>
              <a:gd name="connsiteY33" fmla="*/ 156211 h 548582"/>
              <a:gd name="connsiteX34" fmla="*/ 146042 w 608344"/>
              <a:gd name="connsiteY34" fmla="*/ 146736 h 548582"/>
              <a:gd name="connsiteX35" fmla="*/ 145758 w 608344"/>
              <a:gd name="connsiteY35" fmla="*/ 95099 h 548582"/>
              <a:gd name="connsiteX36" fmla="*/ 176029 w 608344"/>
              <a:gd name="connsiteY36" fmla="*/ 42135 h 548582"/>
              <a:gd name="connsiteX37" fmla="*/ 203928 w 608344"/>
              <a:gd name="connsiteY37" fmla="*/ 19017 h 548582"/>
              <a:gd name="connsiteX38" fmla="*/ 231162 w 608344"/>
              <a:gd name="connsiteY38" fmla="*/ 5089 h 548582"/>
              <a:gd name="connsiteX39" fmla="*/ 255835 w 608344"/>
              <a:gd name="connsiteY39" fmla="*/ 446 h 54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8344" h="548582">
                <a:moveTo>
                  <a:pt x="521432" y="370453"/>
                </a:moveTo>
                <a:lnTo>
                  <a:pt x="465737" y="425787"/>
                </a:lnTo>
                <a:lnTo>
                  <a:pt x="442491" y="402479"/>
                </a:lnTo>
                <a:lnTo>
                  <a:pt x="418201" y="426545"/>
                </a:lnTo>
                <a:lnTo>
                  <a:pt x="441447" y="449948"/>
                </a:lnTo>
                <a:lnTo>
                  <a:pt x="465642" y="474204"/>
                </a:lnTo>
                <a:lnTo>
                  <a:pt x="489932" y="450043"/>
                </a:lnTo>
                <a:lnTo>
                  <a:pt x="545532" y="394709"/>
                </a:lnTo>
                <a:close/>
                <a:moveTo>
                  <a:pt x="481962" y="296170"/>
                </a:moveTo>
                <a:cubicBezTo>
                  <a:pt x="551795" y="296170"/>
                  <a:pt x="608344" y="352641"/>
                  <a:pt x="608344" y="422376"/>
                </a:cubicBezTo>
                <a:cubicBezTo>
                  <a:pt x="608344" y="492111"/>
                  <a:pt x="551795" y="548582"/>
                  <a:pt x="481962" y="548582"/>
                </a:cubicBezTo>
                <a:cubicBezTo>
                  <a:pt x="412129" y="548582"/>
                  <a:pt x="355579" y="492111"/>
                  <a:pt x="355579" y="422376"/>
                </a:cubicBezTo>
                <a:cubicBezTo>
                  <a:pt x="355579" y="352641"/>
                  <a:pt x="412129" y="296170"/>
                  <a:pt x="481962" y="296170"/>
                </a:cubicBezTo>
                <a:close/>
                <a:moveTo>
                  <a:pt x="255835" y="446"/>
                </a:moveTo>
                <a:cubicBezTo>
                  <a:pt x="282785" y="-1828"/>
                  <a:pt x="303187" y="4899"/>
                  <a:pt x="317801" y="13616"/>
                </a:cubicBezTo>
                <a:cubicBezTo>
                  <a:pt x="339721" y="25744"/>
                  <a:pt x="348072" y="41661"/>
                  <a:pt x="348072" y="41661"/>
                </a:cubicBezTo>
                <a:cubicBezTo>
                  <a:pt x="348072" y="41661"/>
                  <a:pt x="398176" y="45167"/>
                  <a:pt x="381190" y="146831"/>
                </a:cubicBezTo>
                <a:cubicBezTo>
                  <a:pt x="380621" y="149863"/>
                  <a:pt x="379862" y="153085"/>
                  <a:pt x="378913" y="156211"/>
                </a:cubicBezTo>
                <a:cubicBezTo>
                  <a:pt x="388592" y="156211"/>
                  <a:pt x="398271" y="163507"/>
                  <a:pt x="387833" y="200458"/>
                </a:cubicBezTo>
                <a:cubicBezTo>
                  <a:pt x="379672" y="229262"/>
                  <a:pt x="372080" y="237221"/>
                  <a:pt x="366387" y="237694"/>
                </a:cubicBezTo>
                <a:cubicBezTo>
                  <a:pt x="364394" y="250675"/>
                  <a:pt x="359175" y="265076"/>
                  <a:pt x="351393" y="278720"/>
                </a:cubicBezTo>
                <a:lnTo>
                  <a:pt x="351393" y="322873"/>
                </a:lnTo>
                <a:cubicBezTo>
                  <a:pt x="330232" y="350539"/>
                  <a:pt x="317611" y="385027"/>
                  <a:pt x="317611" y="422358"/>
                </a:cubicBezTo>
                <a:cubicBezTo>
                  <a:pt x="317611" y="472764"/>
                  <a:pt x="340480" y="518053"/>
                  <a:pt x="376635" y="548088"/>
                </a:cubicBezTo>
                <a:lnTo>
                  <a:pt x="26855" y="548088"/>
                </a:lnTo>
                <a:cubicBezTo>
                  <a:pt x="12052" y="548088"/>
                  <a:pt x="0" y="536055"/>
                  <a:pt x="0" y="521274"/>
                </a:cubicBezTo>
                <a:lnTo>
                  <a:pt x="0" y="473806"/>
                </a:lnTo>
                <a:cubicBezTo>
                  <a:pt x="0" y="457983"/>
                  <a:pt x="7212" y="443013"/>
                  <a:pt x="19453" y="432969"/>
                </a:cubicBezTo>
                <a:cubicBezTo>
                  <a:pt x="86638" y="377921"/>
                  <a:pt x="159043" y="341443"/>
                  <a:pt x="173751" y="334242"/>
                </a:cubicBezTo>
                <a:cubicBezTo>
                  <a:pt x="175365" y="333484"/>
                  <a:pt x="176408" y="331779"/>
                  <a:pt x="176408" y="329884"/>
                </a:cubicBezTo>
                <a:lnTo>
                  <a:pt x="176408" y="278720"/>
                </a:lnTo>
                <a:cubicBezTo>
                  <a:pt x="168437" y="265076"/>
                  <a:pt x="163313" y="250675"/>
                  <a:pt x="161320" y="237694"/>
                </a:cubicBezTo>
                <a:cubicBezTo>
                  <a:pt x="155627" y="237221"/>
                  <a:pt x="148035" y="229072"/>
                  <a:pt x="139969" y="200458"/>
                </a:cubicBezTo>
                <a:cubicBezTo>
                  <a:pt x="129531" y="164170"/>
                  <a:pt x="138925" y="156496"/>
                  <a:pt x="148320" y="156211"/>
                </a:cubicBezTo>
                <a:cubicBezTo>
                  <a:pt x="147371" y="153085"/>
                  <a:pt x="146612" y="149863"/>
                  <a:pt x="146042" y="146736"/>
                </a:cubicBezTo>
                <a:cubicBezTo>
                  <a:pt x="142436" y="128450"/>
                  <a:pt x="141487" y="111396"/>
                  <a:pt x="145758" y="95099"/>
                </a:cubicBezTo>
                <a:cubicBezTo>
                  <a:pt x="150787" y="73212"/>
                  <a:pt x="162744" y="55684"/>
                  <a:pt x="176029" y="42135"/>
                </a:cubicBezTo>
                <a:cubicBezTo>
                  <a:pt x="184379" y="33134"/>
                  <a:pt x="193869" y="25459"/>
                  <a:pt x="203928" y="19017"/>
                </a:cubicBezTo>
                <a:cubicBezTo>
                  <a:pt x="212183" y="13332"/>
                  <a:pt x="221293" y="8405"/>
                  <a:pt x="231162" y="5089"/>
                </a:cubicBezTo>
                <a:cubicBezTo>
                  <a:pt x="238849" y="2625"/>
                  <a:pt x="247105" y="825"/>
                  <a:pt x="255835" y="446"/>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90000"/>
              </a:lnSpc>
              <a:spcBef>
                <a:spcPct val="0"/>
              </a:spcBef>
              <a:spcAft>
                <a:spcPct val="35000"/>
              </a:spcAft>
            </a:pPr>
            <a:endParaRPr lang="en-US" sz="2200" kern="1200"/>
          </a:p>
        </p:txBody>
      </p:sp>
      <p:sp>
        <p:nvSpPr>
          <p:cNvPr id="24" name="ïŝļíḓê"/>
          <p:cNvSpPr/>
          <p:nvPr/>
        </p:nvSpPr>
        <p:spPr bwMode="auto">
          <a:xfrm>
            <a:off x="6001738" y="2724930"/>
            <a:ext cx="556774" cy="553604"/>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chemeClr val="bg1"/>
          </a:solidFill>
          <a:ln>
            <a:noFill/>
          </a:ln>
        </p:spPr>
        <p:txBody>
          <a:bodyPr wrap="square" lIns="91440" tIns="45720" rIns="91440" bIns="45720">
            <a:normAutofit/>
          </a:bodyPr>
          <a:lstStyle/>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第4章 知识导图"/>
          <p:cNvPicPr>
            <a:picLocks noChangeAspect="1"/>
          </p:cNvPicPr>
          <p:nvPr/>
        </p:nvPicPr>
        <p:blipFill>
          <a:blip r:embed="rId3"/>
          <a:stretch>
            <a:fillRect/>
          </a:stretch>
        </p:blipFill>
        <p:spPr>
          <a:xfrm>
            <a:off x="4024630" y="1437005"/>
            <a:ext cx="7976235" cy="5149850"/>
          </a:xfrm>
          <a:prstGeom prst="rect">
            <a:avLst/>
          </a:prstGeom>
        </p:spPr>
      </p:pic>
      <p:sp>
        <p:nvSpPr>
          <p:cNvPr id="19" name="任意多边形: 形状 18"/>
          <p:cNvSpPr/>
          <p:nvPr/>
        </p:nvSpPr>
        <p:spPr>
          <a:xfrm>
            <a:off x="-9525" y="-1"/>
            <a:ext cx="12201525" cy="1255073"/>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bwMode="auto">
          <a:xfrm>
            <a:off x="-9526" y="252740"/>
            <a:ext cx="12201525" cy="1128723"/>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sp>
        <p:nvSpPr>
          <p:cNvPr id="20" name="矩形 19"/>
          <p:cNvSpPr/>
          <p:nvPr/>
        </p:nvSpPr>
        <p:spPr>
          <a:xfrm>
            <a:off x="771525" y="257830"/>
            <a:ext cx="4334841" cy="523220"/>
          </a:xfrm>
          <a:prstGeom prst="rect">
            <a:avLst/>
          </a:prstGeom>
        </p:spPr>
        <p:txBody>
          <a:bodyPr wrap="none">
            <a:spAutoFit/>
          </a:bodyPr>
          <a:lstStyle/>
          <a:p>
            <a:r>
              <a:rPr lang="zh-CN" altLang="en-US" sz="2800" b="1" dirty="0">
                <a:solidFill>
                  <a:schemeClr val="bg1"/>
                </a:solidFill>
              </a:rPr>
              <a:t>学而时习之（第</a:t>
            </a:r>
            <a:r>
              <a:rPr lang="en-US" altLang="zh-CN" sz="2800" b="1" dirty="0">
                <a:solidFill>
                  <a:schemeClr val="bg1"/>
                </a:solidFill>
              </a:rPr>
              <a:t>4</a:t>
            </a:r>
            <a:r>
              <a:rPr lang="zh-CN" altLang="en-US" sz="2800" b="1" dirty="0">
                <a:solidFill>
                  <a:schemeClr val="bg1"/>
                </a:solidFill>
              </a:rPr>
              <a:t>章总结）</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244475" y="261476"/>
            <a:ext cx="527050" cy="527050"/>
          </a:xfrm>
          <a:prstGeom prst="rect">
            <a:avLst/>
          </a:prstGeom>
        </p:spPr>
      </p:pic>
      <p:graphicFrame>
        <p:nvGraphicFramePr>
          <p:cNvPr id="8" name="表格 7"/>
          <p:cNvGraphicFramePr/>
          <p:nvPr>
            <p:custDataLst>
              <p:tags r:id="rId1"/>
            </p:custDataLst>
          </p:nvPr>
        </p:nvGraphicFramePr>
        <p:xfrm>
          <a:off x="321972" y="1634204"/>
          <a:ext cx="3593206" cy="4754718"/>
        </p:xfrm>
        <a:graphic>
          <a:graphicData uri="http://schemas.openxmlformats.org/drawingml/2006/table">
            <a:tbl>
              <a:tblPr firstRow="1" bandRow="1">
                <a:tableStyleId>{72833802-FEF1-4C79-8D5D-14CF1EAF98D9}</a:tableStyleId>
              </a:tblPr>
              <a:tblGrid>
                <a:gridCol w="1064467">
                  <a:extLst>
                    <a:ext uri="{9D8B030D-6E8A-4147-A177-3AD203B41FA5}">
                      <a16:colId xmlns:a16="http://schemas.microsoft.com/office/drawing/2014/main" val="20000"/>
                    </a:ext>
                  </a:extLst>
                </a:gridCol>
                <a:gridCol w="2528739">
                  <a:extLst>
                    <a:ext uri="{9D8B030D-6E8A-4147-A177-3AD203B41FA5}">
                      <a16:colId xmlns:a16="http://schemas.microsoft.com/office/drawing/2014/main" val="20001"/>
                    </a:ext>
                  </a:extLst>
                </a:gridCol>
              </a:tblGrid>
              <a:tr h="479689">
                <a:tc>
                  <a:txBody>
                    <a:bodyPr/>
                    <a:lstStyle/>
                    <a:p>
                      <a:pPr indent="0" algn="ctr">
                        <a:lnSpc>
                          <a:spcPct val="100000"/>
                        </a:lnSpc>
                        <a:buNone/>
                      </a:pPr>
                      <a:r>
                        <a:rPr lang="en-US" sz="2000" b="0" kern="1200" dirty="0">
                          <a:solidFill>
                            <a:schemeClr val="tx1"/>
                          </a:solidFill>
                          <a:latin typeface="+mn-ea"/>
                          <a:ea typeface="+mn-ea"/>
                          <a:cs typeface="+mn-cs"/>
                        </a:rPr>
                        <a:t>第1章</a:t>
                      </a:r>
                      <a:endParaRPr lang="en-US" altLang="en-US" sz="2000" b="0" kern="1200" dirty="0">
                        <a:solidFill>
                          <a:schemeClr val="tx1"/>
                        </a:solidFill>
                        <a:latin typeface="+mn-ea"/>
                        <a:ea typeface="+mn-ea"/>
                        <a:cs typeface="+mn-cs"/>
                      </a:endParaRPr>
                    </a:p>
                  </a:txBody>
                  <a:tcPr marL="51435" marR="51435" marT="0" marB="0" anchor="ctr">
                    <a:solidFill>
                      <a:schemeClr val="bg1"/>
                    </a:solidFill>
                  </a:tcPr>
                </a:tc>
                <a:tc>
                  <a:txBody>
                    <a:bodyPr/>
                    <a:lstStyle/>
                    <a:p>
                      <a:pPr indent="0" algn="l">
                        <a:lnSpc>
                          <a:spcPct val="100000"/>
                        </a:lnSpc>
                        <a:buNone/>
                      </a:pPr>
                      <a:r>
                        <a:rPr lang="en-US" sz="2000" b="0" kern="1200" dirty="0" err="1">
                          <a:solidFill>
                            <a:schemeClr val="tx1"/>
                          </a:solidFill>
                          <a:latin typeface="+mn-ea"/>
                          <a:ea typeface="+mn-ea"/>
                          <a:cs typeface="+mn-cs"/>
                        </a:rPr>
                        <a:t>操作系统引论</a:t>
                      </a:r>
                      <a:endParaRPr lang="en-US" altLang="en-US" sz="2000" b="0" kern="1200" dirty="0">
                        <a:solidFill>
                          <a:schemeClr val="tx1"/>
                        </a:solidFill>
                        <a:latin typeface="+mn-ea"/>
                        <a:ea typeface="+mn-ea"/>
                        <a:cs typeface="+mn-cs"/>
                      </a:endParaRPr>
                    </a:p>
                  </a:txBody>
                  <a:tcPr marL="51435" marR="51435" marT="0" marB="0" anchor="ctr">
                    <a:solidFill>
                      <a:schemeClr val="bg1"/>
                    </a:solidFill>
                  </a:tcPr>
                </a:tc>
                <a:extLst>
                  <a:ext uri="{0D108BD9-81ED-4DB2-BD59-A6C34878D82A}">
                    <a16:rowId xmlns:a16="http://schemas.microsoft.com/office/drawing/2014/main" val="10000"/>
                  </a:ext>
                </a:extLst>
              </a:tr>
              <a:tr h="379534">
                <a:tc>
                  <a:txBody>
                    <a:bodyPr/>
                    <a:lstStyle/>
                    <a:p>
                      <a:pPr indent="0" algn="ctr">
                        <a:lnSpc>
                          <a:spcPct val="100000"/>
                        </a:lnSpc>
                        <a:buNone/>
                      </a:pPr>
                      <a:r>
                        <a:rPr lang="en-US" sz="2000" b="0" kern="1200" dirty="0">
                          <a:solidFill>
                            <a:schemeClr val="tx1"/>
                          </a:solidFill>
                          <a:latin typeface="+mn-ea"/>
                          <a:ea typeface="+mn-ea"/>
                          <a:cs typeface="+mn-cs"/>
                        </a:rPr>
                        <a:t>第2章</a:t>
                      </a:r>
                      <a:endParaRPr lang="en-US" altLang="en-US" sz="2000" b="0" kern="1200" dirty="0">
                        <a:solidFill>
                          <a:schemeClr val="tx1"/>
                        </a:solidFill>
                        <a:latin typeface="+mn-ea"/>
                        <a:ea typeface="+mn-ea"/>
                        <a:cs typeface="+mn-cs"/>
                      </a:endParaRPr>
                    </a:p>
                  </a:txBody>
                  <a:tcPr marL="51435" marR="51435" marT="0" marB="0" anchor="ctr">
                    <a:noFill/>
                  </a:tcPr>
                </a:tc>
                <a:tc>
                  <a:txBody>
                    <a:bodyPr/>
                    <a:lstStyle/>
                    <a:p>
                      <a:pPr indent="0" algn="l">
                        <a:lnSpc>
                          <a:spcPct val="100000"/>
                        </a:lnSpc>
                        <a:buNone/>
                      </a:pPr>
                      <a:r>
                        <a:rPr lang="en-US" sz="2000" b="0" kern="1200" dirty="0" err="1">
                          <a:solidFill>
                            <a:schemeClr val="tx1"/>
                          </a:solidFill>
                          <a:latin typeface="+mn-ea"/>
                          <a:ea typeface="+mn-ea"/>
                          <a:cs typeface="+mn-cs"/>
                        </a:rPr>
                        <a:t>进程的描述与控制</a:t>
                      </a:r>
                      <a:endParaRPr lang="en-US" altLang="en-US" sz="2000" b="0" kern="1200" dirty="0">
                        <a:solidFill>
                          <a:schemeClr val="tx1"/>
                        </a:solidFill>
                        <a:latin typeface="+mn-ea"/>
                        <a:ea typeface="+mn-ea"/>
                        <a:cs typeface="+mn-cs"/>
                      </a:endParaRPr>
                    </a:p>
                  </a:txBody>
                  <a:tcPr marL="51435" marR="51435" marT="0" marB="0" anchor="ctr">
                    <a:noFill/>
                  </a:tcPr>
                </a:tc>
                <a:extLst>
                  <a:ext uri="{0D108BD9-81ED-4DB2-BD59-A6C34878D82A}">
                    <a16:rowId xmlns:a16="http://schemas.microsoft.com/office/drawing/2014/main" val="10001"/>
                  </a:ext>
                </a:extLst>
              </a:tr>
              <a:tr h="379534">
                <a:tc>
                  <a:txBody>
                    <a:bodyPr/>
                    <a:lstStyle/>
                    <a:p>
                      <a:pPr indent="0" algn="ctr">
                        <a:lnSpc>
                          <a:spcPct val="100000"/>
                        </a:lnSpc>
                        <a:buNone/>
                      </a:pPr>
                      <a:r>
                        <a:rPr lang="en-US" sz="2000">
                          <a:latin typeface="+mn-ea"/>
                          <a:ea typeface="+mn-ea"/>
                        </a:rPr>
                        <a:t>第3章</a:t>
                      </a:r>
                      <a:endParaRPr lang="en-US" altLang="en-US" sz="20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2000" dirty="0" err="1">
                          <a:latin typeface="+mn-ea"/>
                          <a:ea typeface="+mn-ea"/>
                        </a:rPr>
                        <a:t>处理机调度与死锁</a:t>
                      </a:r>
                      <a:endParaRPr lang="en-US" altLang="en-US" sz="2000" b="0" dirty="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2"/>
                  </a:ext>
                </a:extLst>
              </a:tr>
              <a:tr h="379534">
                <a:tc>
                  <a:txBody>
                    <a:bodyPr/>
                    <a:lstStyle/>
                    <a:p>
                      <a:pPr indent="0" algn="ctr">
                        <a:lnSpc>
                          <a:spcPct val="100000"/>
                        </a:lnSpc>
                        <a:buNone/>
                      </a:pPr>
                      <a:r>
                        <a:rPr lang="en-US" sz="2000" b="1" dirty="0">
                          <a:solidFill>
                            <a:schemeClr val="bg1"/>
                          </a:solidFill>
                          <a:latin typeface="+mn-ea"/>
                          <a:ea typeface="+mn-ea"/>
                        </a:rPr>
                        <a:t>第4章</a:t>
                      </a:r>
                      <a:endParaRPr lang="en-US" altLang="en-US" sz="2000" b="1" dirty="0">
                        <a:solidFill>
                          <a:schemeClr val="bg1"/>
                        </a:solidFill>
                        <a:latin typeface="+mn-ea"/>
                        <a:ea typeface="+mn-ea"/>
                        <a:cs typeface="华文楷体" panose="02010600040101010101" charset="-122"/>
                      </a:endParaRPr>
                    </a:p>
                  </a:txBody>
                  <a:tcPr marL="51435" marR="51435" marT="0" marB="0" anchor="ctr">
                    <a:solidFill>
                      <a:srgbClr val="FFC000"/>
                    </a:solidFill>
                  </a:tcPr>
                </a:tc>
                <a:tc>
                  <a:txBody>
                    <a:bodyPr/>
                    <a:lstStyle/>
                    <a:p>
                      <a:pPr indent="0" algn="l">
                        <a:lnSpc>
                          <a:spcPct val="100000"/>
                        </a:lnSpc>
                        <a:buNone/>
                      </a:pPr>
                      <a:r>
                        <a:rPr lang="en-US" sz="2000" b="1" dirty="0" err="1">
                          <a:solidFill>
                            <a:schemeClr val="bg1"/>
                          </a:solidFill>
                          <a:latin typeface="+mn-ea"/>
                          <a:ea typeface="+mn-ea"/>
                        </a:rPr>
                        <a:t>进程同步</a:t>
                      </a:r>
                      <a:endParaRPr lang="en-US" altLang="en-US" sz="2000" b="1" dirty="0">
                        <a:solidFill>
                          <a:schemeClr val="bg1"/>
                        </a:solidFill>
                        <a:latin typeface="+mn-ea"/>
                        <a:ea typeface="+mn-ea"/>
                        <a:cs typeface="华文楷体" panose="02010600040101010101" charset="-122"/>
                      </a:endParaRPr>
                    </a:p>
                  </a:txBody>
                  <a:tcPr marL="51435" marR="51435" marT="0" marB="0" anchor="ctr">
                    <a:solidFill>
                      <a:srgbClr val="FFC000"/>
                    </a:solidFill>
                  </a:tcPr>
                </a:tc>
                <a:extLst>
                  <a:ext uri="{0D108BD9-81ED-4DB2-BD59-A6C34878D82A}">
                    <a16:rowId xmlns:a16="http://schemas.microsoft.com/office/drawing/2014/main" val="10003"/>
                  </a:ext>
                </a:extLst>
              </a:tr>
              <a:tr h="379534">
                <a:tc>
                  <a:txBody>
                    <a:bodyPr/>
                    <a:lstStyle/>
                    <a:p>
                      <a:pPr indent="0" algn="ctr">
                        <a:lnSpc>
                          <a:spcPct val="100000"/>
                        </a:lnSpc>
                        <a:buNone/>
                      </a:pPr>
                      <a:r>
                        <a:rPr lang="en-US" sz="2000">
                          <a:latin typeface="+mn-ea"/>
                          <a:ea typeface="+mn-ea"/>
                        </a:rPr>
                        <a:t>第5章</a:t>
                      </a:r>
                      <a:endParaRPr lang="en-US" altLang="en-US" sz="20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2000">
                          <a:latin typeface="+mn-ea"/>
                          <a:ea typeface="+mn-ea"/>
                        </a:rPr>
                        <a:t>存储器管理</a:t>
                      </a:r>
                      <a:endParaRPr lang="en-US" altLang="en-US" sz="2000" b="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4"/>
                  </a:ext>
                </a:extLst>
              </a:tr>
              <a:tr h="379534">
                <a:tc>
                  <a:txBody>
                    <a:bodyPr/>
                    <a:lstStyle/>
                    <a:p>
                      <a:pPr indent="0" algn="ctr">
                        <a:lnSpc>
                          <a:spcPct val="100000"/>
                        </a:lnSpc>
                        <a:buNone/>
                      </a:pPr>
                      <a:r>
                        <a:rPr lang="en-US" sz="2000">
                          <a:latin typeface="+mn-ea"/>
                          <a:ea typeface="+mn-ea"/>
                        </a:rPr>
                        <a:t>第6章</a:t>
                      </a:r>
                      <a:endParaRPr lang="en-US" altLang="en-US" sz="20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2000" dirty="0" err="1">
                          <a:latin typeface="+mn-ea"/>
                          <a:ea typeface="+mn-ea"/>
                        </a:rPr>
                        <a:t>虚拟存储器</a:t>
                      </a:r>
                      <a:endParaRPr lang="en-US" altLang="en-US" sz="2000" b="0" dirty="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5"/>
                  </a:ext>
                </a:extLst>
              </a:tr>
              <a:tr h="379534">
                <a:tc>
                  <a:txBody>
                    <a:bodyPr/>
                    <a:lstStyle/>
                    <a:p>
                      <a:pPr indent="0" algn="ctr">
                        <a:lnSpc>
                          <a:spcPct val="100000"/>
                        </a:lnSpc>
                        <a:buNone/>
                      </a:pPr>
                      <a:r>
                        <a:rPr lang="en-US" sz="2000">
                          <a:latin typeface="+mn-ea"/>
                          <a:ea typeface="+mn-ea"/>
                        </a:rPr>
                        <a:t>第7章</a:t>
                      </a:r>
                      <a:endParaRPr lang="en-US" altLang="en-US" sz="20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2000">
                          <a:latin typeface="+mn-ea"/>
                          <a:ea typeface="+mn-ea"/>
                        </a:rPr>
                        <a:t>输入/输出系统</a:t>
                      </a:r>
                      <a:endParaRPr lang="en-US" altLang="en-US" sz="2000" b="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6"/>
                  </a:ext>
                </a:extLst>
              </a:tr>
              <a:tr h="379534">
                <a:tc>
                  <a:txBody>
                    <a:bodyPr/>
                    <a:lstStyle/>
                    <a:p>
                      <a:pPr indent="0" algn="ctr">
                        <a:lnSpc>
                          <a:spcPct val="100000"/>
                        </a:lnSpc>
                        <a:buNone/>
                      </a:pPr>
                      <a:r>
                        <a:rPr lang="en-US" sz="2000">
                          <a:latin typeface="+mn-ea"/>
                          <a:ea typeface="+mn-ea"/>
                        </a:rPr>
                        <a:t>第8章</a:t>
                      </a:r>
                      <a:endParaRPr lang="en-US" altLang="en-US" sz="20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2000">
                          <a:latin typeface="+mn-ea"/>
                          <a:ea typeface="+mn-ea"/>
                        </a:rPr>
                        <a:t>文件管理</a:t>
                      </a:r>
                      <a:endParaRPr lang="en-US" altLang="en-US" sz="2000" b="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7"/>
                  </a:ext>
                </a:extLst>
              </a:tr>
              <a:tr h="379534">
                <a:tc>
                  <a:txBody>
                    <a:bodyPr/>
                    <a:lstStyle/>
                    <a:p>
                      <a:pPr indent="0" algn="ctr">
                        <a:lnSpc>
                          <a:spcPct val="100000"/>
                        </a:lnSpc>
                        <a:buNone/>
                      </a:pPr>
                      <a:r>
                        <a:rPr lang="en-US" sz="2000">
                          <a:latin typeface="+mn-ea"/>
                          <a:ea typeface="+mn-ea"/>
                        </a:rPr>
                        <a:t>第9章</a:t>
                      </a:r>
                      <a:endParaRPr lang="en-US" altLang="en-US" sz="20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2000">
                          <a:latin typeface="+mn-ea"/>
                          <a:ea typeface="+mn-ea"/>
                        </a:rPr>
                        <a:t>磁盘存储器管理</a:t>
                      </a:r>
                      <a:endParaRPr lang="en-US" altLang="en-US" sz="2000" b="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8"/>
                  </a:ext>
                </a:extLst>
              </a:tr>
              <a:tr h="379534">
                <a:tc>
                  <a:txBody>
                    <a:bodyPr/>
                    <a:lstStyle/>
                    <a:p>
                      <a:pPr indent="0" algn="ctr">
                        <a:lnSpc>
                          <a:spcPct val="100000"/>
                        </a:lnSpc>
                        <a:buNone/>
                      </a:pPr>
                      <a:r>
                        <a:rPr lang="en-US" sz="2000">
                          <a:latin typeface="+mn-ea"/>
                          <a:ea typeface="+mn-ea"/>
                        </a:rPr>
                        <a:t>第10章</a:t>
                      </a:r>
                      <a:endParaRPr lang="en-US" altLang="en-US" sz="20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2000" dirty="0" err="1">
                          <a:latin typeface="+mn-ea"/>
                          <a:ea typeface="+mn-ea"/>
                        </a:rPr>
                        <a:t>多处理机操作系统</a:t>
                      </a:r>
                      <a:endParaRPr lang="en-US" altLang="en-US" sz="2000" b="0" dirty="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09"/>
                  </a:ext>
                </a:extLst>
              </a:tr>
              <a:tr h="379534">
                <a:tc>
                  <a:txBody>
                    <a:bodyPr/>
                    <a:lstStyle/>
                    <a:p>
                      <a:pPr indent="0" algn="ctr">
                        <a:lnSpc>
                          <a:spcPct val="100000"/>
                        </a:lnSpc>
                        <a:buNone/>
                      </a:pPr>
                      <a:r>
                        <a:rPr lang="en-US" sz="2000">
                          <a:latin typeface="+mn-ea"/>
                          <a:ea typeface="+mn-ea"/>
                        </a:rPr>
                        <a:t>第11章</a:t>
                      </a:r>
                      <a:endParaRPr lang="en-US" altLang="en-US" sz="20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2000">
                          <a:latin typeface="+mn-ea"/>
                          <a:ea typeface="+mn-ea"/>
                        </a:rPr>
                        <a:t>虚拟化和云计算</a:t>
                      </a:r>
                      <a:endParaRPr lang="en-US" altLang="en-US" sz="2000" b="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10"/>
                  </a:ext>
                </a:extLst>
              </a:tr>
              <a:tr h="479689">
                <a:tc>
                  <a:txBody>
                    <a:bodyPr/>
                    <a:lstStyle/>
                    <a:p>
                      <a:pPr indent="0" algn="ctr">
                        <a:lnSpc>
                          <a:spcPct val="100000"/>
                        </a:lnSpc>
                        <a:buNone/>
                      </a:pPr>
                      <a:r>
                        <a:rPr lang="en-US" sz="2000">
                          <a:latin typeface="+mn-ea"/>
                          <a:ea typeface="+mn-ea"/>
                        </a:rPr>
                        <a:t>第12章</a:t>
                      </a:r>
                      <a:endParaRPr lang="en-US" altLang="en-US" sz="2000" b="0">
                        <a:solidFill>
                          <a:srgbClr val="000000"/>
                        </a:solidFill>
                        <a:latin typeface="+mn-ea"/>
                        <a:ea typeface="+mn-ea"/>
                        <a:cs typeface="华文楷体" panose="02010600040101010101" charset="-122"/>
                      </a:endParaRPr>
                    </a:p>
                  </a:txBody>
                  <a:tcPr marL="51435" marR="51435" marT="0" marB="0" anchor="ctr"/>
                </a:tc>
                <a:tc>
                  <a:txBody>
                    <a:bodyPr/>
                    <a:lstStyle/>
                    <a:p>
                      <a:pPr indent="0" algn="l">
                        <a:lnSpc>
                          <a:spcPct val="100000"/>
                        </a:lnSpc>
                        <a:buNone/>
                      </a:pPr>
                      <a:r>
                        <a:rPr lang="en-US" sz="2000" dirty="0" err="1">
                          <a:latin typeface="+mn-ea"/>
                          <a:ea typeface="+mn-ea"/>
                        </a:rPr>
                        <a:t>保护和安全</a:t>
                      </a:r>
                      <a:endParaRPr lang="en-US" altLang="en-US" sz="2000" b="0" dirty="0">
                        <a:solidFill>
                          <a:srgbClr val="000000"/>
                        </a:solidFill>
                        <a:latin typeface="+mn-ea"/>
                        <a:ea typeface="+mn-ea"/>
                        <a:cs typeface="华文楷体" panose="02010600040101010101" charset="-122"/>
                      </a:endParaRPr>
                    </a:p>
                  </a:txBody>
                  <a:tcPr marL="51435" marR="51435" marT="0" marB="0" anchor="ctr"/>
                </a:tc>
                <a:extLst>
                  <a:ext uri="{0D108BD9-81ED-4DB2-BD59-A6C34878D82A}">
                    <a16:rowId xmlns:a16="http://schemas.microsoft.com/office/drawing/2014/main" val="10011"/>
                  </a:ext>
                </a:extLst>
              </a:tr>
            </a:tbl>
          </a:graphicData>
        </a:graphic>
      </p:graphicFrame>
      <p:sp>
        <p:nvSpPr>
          <p:cNvPr id="12" name="前凸带形 11"/>
          <p:cNvSpPr/>
          <p:nvPr/>
        </p:nvSpPr>
        <p:spPr>
          <a:xfrm>
            <a:off x="9772650" y="6160135"/>
            <a:ext cx="2136775" cy="458470"/>
          </a:xfrm>
          <a:prstGeom prst="ribbon">
            <a:avLst>
              <a:gd name="adj1" fmla="val 16667"/>
              <a:gd name="adj2" fmla="val 67555"/>
            </a:avLst>
          </a:prstGeom>
          <a:solidFill>
            <a:srgbClr val="00005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黑体" panose="02010609060101010101" charset="-122"/>
                <a:ea typeface="黑体" panose="02010609060101010101" charset="-122"/>
              </a:rPr>
              <a:t>本章学习结束</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第一次作业</a:t>
            </a:r>
          </a:p>
        </p:txBody>
      </p:sp>
      <p:sp>
        <p:nvSpPr>
          <p:cNvPr id="7" name="流程图: 预定义过程 6"/>
          <p:cNvSpPr/>
          <p:nvPr/>
        </p:nvSpPr>
        <p:spPr>
          <a:xfrm>
            <a:off x="1863361" y="1615705"/>
            <a:ext cx="741045" cy="512445"/>
          </a:xfrm>
          <a:prstGeom prst="flowChartPredefined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a:t>
            </a:r>
          </a:p>
        </p:txBody>
      </p:sp>
      <p:sp>
        <p:nvSpPr>
          <p:cNvPr id="10" name="矩形 9"/>
          <p:cNvSpPr/>
          <p:nvPr/>
        </p:nvSpPr>
        <p:spPr>
          <a:xfrm>
            <a:off x="1431561" y="1372500"/>
            <a:ext cx="9288780" cy="1821461"/>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1" name="文本框 10"/>
          <p:cNvSpPr txBox="1"/>
          <p:nvPr/>
        </p:nvSpPr>
        <p:spPr>
          <a:xfrm>
            <a:off x="661663" y="1775398"/>
            <a:ext cx="553998" cy="1015663"/>
          </a:xfrm>
          <a:prstGeom prst="rect">
            <a:avLst/>
          </a:prstGeom>
          <a:noFill/>
        </p:spPr>
        <p:txBody>
          <a:bodyPr vert="eaVert" wrap="none" rtlCol="0">
            <a:spAutoFit/>
          </a:bodyPr>
          <a:lstStyle/>
          <a:p>
            <a:r>
              <a:rPr lang="zh-CN" altLang="en-US" sz="2400" dirty="0">
                <a:solidFill>
                  <a:schemeClr val="tx1"/>
                </a:solidFill>
                <a:latin typeface="+mn-ea"/>
              </a:rPr>
              <a:t>简答题</a:t>
            </a:r>
          </a:p>
        </p:txBody>
      </p:sp>
      <p:sp>
        <p:nvSpPr>
          <p:cNvPr id="14" name="矩形 13"/>
          <p:cNvSpPr/>
          <p:nvPr/>
        </p:nvSpPr>
        <p:spPr>
          <a:xfrm>
            <a:off x="1451610" y="4707302"/>
            <a:ext cx="9288780" cy="1164566"/>
          </a:xfrm>
          <a:prstGeom prst="rect">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5" name="文本框 14"/>
          <p:cNvSpPr txBox="1"/>
          <p:nvPr/>
        </p:nvSpPr>
        <p:spPr>
          <a:xfrm>
            <a:off x="646729" y="4564869"/>
            <a:ext cx="553998" cy="1631216"/>
          </a:xfrm>
          <a:prstGeom prst="rect">
            <a:avLst/>
          </a:prstGeom>
          <a:noFill/>
        </p:spPr>
        <p:txBody>
          <a:bodyPr vert="eaVert" wrap="none" rtlCol="0">
            <a:spAutoFit/>
          </a:bodyPr>
          <a:lstStyle/>
          <a:p>
            <a:r>
              <a:rPr lang="zh-CN" altLang="en-US" sz="2400" dirty="0">
                <a:solidFill>
                  <a:srgbClr val="0000FF"/>
                </a:solidFill>
                <a:latin typeface="+mn-ea"/>
              </a:rPr>
              <a:t>综合应用题</a:t>
            </a:r>
          </a:p>
        </p:txBody>
      </p:sp>
      <p:sp>
        <p:nvSpPr>
          <p:cNvPr id="19" name="流程图: 预定义过程 18"/>
          <p:cNvSpPr/>
          <p:nvPr/>
        </p:nvSpPr>
        <p:spPr>
          <a:xfrm>
            <a:off x="2965086" y="1615705"/>
            <a:ext cx="741045" cy="512445"/>
          </a:xfrm>
          <a:prstGeom prst="flowChartPredefined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2</a:t>
            </a:r>
          </a:p>
        </p:txBody>
      </p:sp>
      <p:sp>
        <p:nvSpPr>
          <p:cNvPr id="21" name="流程图: 预定义过程 20"/>
          <p:cNvSpPr/>
          <p:nvPr/>
        </p:nvSpPr>
        <p:spPr>
          <a:xfrm>
            <a:off x="4066811" y="1615705"/>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3</a:t>
            </a:r>
          </a:p>
        </p:txBody>
      </p:sp>
      <p:sp>
        <p:nvSpPr>
          <p:cNvPr id="22" name="流程图: 预定义过程 21"/>
          <p:cNvSpPr/>
          <p:nvPr/>
        </p:nvSpPr>
        <p:spPr>
          <a:xfrm>
            <a:off x="5168536" y="1615705"/>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4</a:t>
            </a:r>
          </a:p>
        </p:txBody>
      </p:sp>
      <p:sp>
        <p:nvSpPr>
          <p:cNvPr id="23" name="流程图: 预定义过程 22"/>
          <p:cNvSpPr/>
          <p:nvPr/>
        </p:nvSpPr>
        <p:spPr>
          <a:xfrm>
            <a:off x="6270261" y="1615705"/>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5</a:t>
            </a:r>
          </a:p>
        </p:txBody>
      </p:sp>
      <p:sp>
        <p:nvSpPr>
          <p:cNvPr id="24" name="流程图: 预定义过程 23"/>
          <p:cNvSpPr/>
          <p:nvPr/>
        </p:nvSpPr>
        <p:spPr>
          <a:xfrm>
            <a:off x="7371986" y="1615705"/>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6</a:t>
            </a:r>
          </a:p>
        </p:txBody>
      </p:sp>
      <p:sp>
        <p:nvSpPr>
          <p:cNvPr id="25" name="流程图: 预定义过程 24"/>
          <p:cNvSpPr/>
          <p:nvPr/>
        </p:nvSpPr>
        <p:spPr>
          <a:xfrm>
            <a:off x="8473711" y="1615705"/>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7</a:t>
            </a:r>
          </a:p>
        </p:txBody>
      </p:sp>
      <p:sp>
        <p:nvSpPr>
          <p:cNvPr id="26" name="流程图: 预定义过程 25"/>
          <p:cNvSpPr/>
          <p:nvPr/>
        </p:nvSpPr>
        <p:spPr>
          <a:xfrm>
            <a:off x="9575436" y="1615705"/>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8</a:t>
            </a:r>
          </a:p>
        </p:txBody>
      </p:sp>
      <p:sp>
        <p:nvSpPr>
          <p:cNvPr id="27" name="流程图: 预定义过程 26"/>
          <p:cNvSpPr/>
          <p:nvPr/>
        </p:nvSpPr>
        <p:spPr>
          <a:xfrm>
            <a:off x="1863361" y="2377070"/>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9</a:t>
            </a:r>
          </a:p>
        </p:txBody>
      </p:sp>
      <p:sp>
        <p:nvSpPr>
          <p:cNvPr id="28" name="流程图: 预定义过程 27"/>
          <p:cNvSpPr/>
          <p:nvPr/>
        </p:nvSpPr>
        <p:spPr>
          <a:xfrm>
            <a:off x="2965086" y="2377070"/>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10</a:t>
            </a:r>
          </a:p>
        </p:txBody>
      </p:sp>
      <p:sp>
        <p:nvSpPr>
          <p:cNvPr id="29" name="流程图: 预定义过程 28"/>
          <p:cNvSpPr/>
          <p:nvPr/>
        </p:nvSpPr>
        <p:spPr>
          <a:xfrm>
            <a:off x="4066811" y="2377070"/>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11</a:t>
            </a:r>
          </a:p>
        </p:txBody>
      </p:sp>
      <p:sp>
        <p:nvSpPr>
          <p:cNvPr id="30" name="流程图: 预定义过程 29"/>
          <p:cNvSpPr/>
          <p:nvPr/>
        </p:nvSpPr>
        <p:spPr>
          <a:xfrm>
            <a:off x="5168536" y="2377070"/>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latin typeface="Times New Roman" panose="02020603050405020304" pitchFamily="18" charset="0"/>
                <a:cs typeface="Times New Roman" panose="02020603050405020304" pitchFamily="18" charset="0"/>
              </a:rPr>
              <a:t>12</a:t>
            </a:r>
          </a:p>
        </p:txBody>
      </p:sp>
      <p:sp>
        <p:nvSpPr>
          <p:cNvPr id="43" name="文本框 42"/>
          <p:cNvSpPr txBox="1"/>
          <p:nvPr/>
        </p:nvSpPr>
        <p:spPr>
          <a:xfrm>
            <a:off x="11101070" y="2098433"/>
            <a:ext cx="553998" cy="2554545"/>
          </a:xfrm>
          <a:prstGeom prst="rect">
            <a:avLst/>
          </a:prstGeom>
          <a:noFill/>
        </p:spPr>
        <p:txBody>
          <a:bodyPr vert="eaVert" wrap="none" rtlCol="0">
            <a:spAutoFit/>
          </a:bodyPr>
          <a:lstStyle/>
          <a:p>
            <a:r>
              <a:rPr lang="zh-CN" altLang="en-US" sz="2400" b="1" dirty="0">
                <a:latin typeface="+mn-ea"/>
              </a:rPr>
              <a:t>标黄色为本次作业</a:t>
            </a:r>
          </a:p>
        </p:txBody>
      </p:sp>
      <p:sp>
        <p:nvSpPr>
          <p:cNvPr id="39" name="圆柱形 38"/>
          <p:cNvSpPr/>
          <p:nvPr/>
        </p:nvSpPr>
        <p:spPr>
          <a:xfrm>
            <a:off x="1907176" y="3554641"/>
            <a:ext cx="653415" cy="712471"/>
          </a:xfrm>
          <a:prstGeom prst="can">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7030A0"/>
                </a:solidFill>
                <a:latin typeface="Times New Roman" panose="02020603050405020304" pitchFamily="18" charset="0"/>
                <a:cs typeface="Times New Roman" panose="02020603050405020304" pitchFamily="18" charset="0"/>
              </a:rPr>
              <a:t>13</a:t>
            </a:r>
          </a:p>
        </p:txBody>
      </p:sp>
      <p:sp>
        <p:nvSpPr>
          <p:cNvPr id="40" name="矩形 39"/>
          <p:cNvSpPr/>
          <p:nvPr/>
        </p:nvSpPr>
        <p:spPr>
          <a:xfrm>
            <a:off x="1431561" y="3437166"/>
            <a:ext cx="9288780" cy="946800"/>
          </a:xfrm>
          <a:prstGeom prst="rect">
            <a:avLst/>
          </a:prstGeom>
          <a:noFill/>
          <a:ln>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
              <a:solidFill>
                <a:srgbClr val="7030A0"/>
              </a:solidFill>
              <a:latin typeface="Times New Roman" panose="02020603050405020304" pitchFamily="18" charset="0"/>
              <a:cs typeface="Times New Roman" panose="02020603050405020304" pitchFamily="18" charset="0"/>
            </a:endParaRPr>
          </a:p>
        </p:txBody>
      </p:sp>
      <p:sp>
        <p:nvSpPr>
          <p:cNvPr id="41" name="文本框 40"/>
          <p:cNvSpPr txBox="1"/>
          <p:nvPr/>
        </p:nvSpPr>
        <p:spPr>
          <a:xfrm>
            <a:off x="662600" y="3316859"/>
            <a:ext cx="553998" cy="1015663"/>
          </a:xfrm>
          <a:prstGeom prst="rect">
            <a:avLst/>
          </a:prstGeom>
          <a:noFill/>
          <a:ln>
            <a:noFill/>
          </a:ln>
        </p:spPr>
        <p:txBody>
          <a:bodyPr vert="eaVert" wrap="none" rtlCol="0">
            <a:spAutoFit/>
          </a:bodyPr>
          <a:lstStyle/>
          <a:p>
            <a:r>
              <a:rPr lang="zh-CN" altLang="en-US" sz="2400" dirty="0">
                <a:solidFill>
                  <a:srgbClr val="7030A0"/>
                </a:solidFill>
                <a:latin typeface="黑体" panose="02010609060101010101" charset="-122"/>
                <a:ea typeface="黑体" panose="02010609060101010101" charset="-122"/>
              </a:rPr>
              <a:t>计算题</a:t>
            </a:r>
          </a:p>
        </p:txBody>
      </p:sp>
      <p:sp>
        <p:nvSpPr>
          <p:cNvPr id="42" name="圆柱形 41"/>
          <p:cNvSpPr/>
          <p:nvPr/>
        </p:nvSpPr>
        <p:spPr>
          <a:xfrm>
            <a:off x="3008901" y="3554641"/>
            <a:ext cx="653415" cy="712471"/>
          </a:xfrm>
          <a:prstGeom prst="can">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7030A0"/>
                </a:solidFill>
                <a:latin typeface="Times New Roman" panose="02020603050405020304" pitchFamily="18" charset="0"/>
                <a:cs typeface="Times New Roman" panose="02020603050405020304" pitchFamily="18" charset="0"/>
              </a:rPr>
              <a:t>14</a:t>
            </a:r>
          </a:p>
        </p:txBody>
      </p:sp>
      <p:sp>
        <p:nvSpPr>
          <p:cNvPr id="44" name="圆柱形 43"/>
          <p:cNvSpPr/>
          <p:nvPr/>
        </p:nvSpPr>
        <p:spPr>
          <a:xfrm>
            <a:off x="4110202" y="3547867"/>
            <a:ext cx="653415" cy="712471"/>
          </a:xfrm>
          <a:prstGeom prst="can">
            <a:avLst/>
          </a:prstGeom>
          <a:noFill/>
          <a:ln>
            <a:solidFill>
              <a:srgbClr val="7030A0"/>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7030A0"/>
                </a:solidFill>
                <a:latin typeface="Times New Roman" panose="02020603050405020304" pitchFamily="18" charset="0"/>
                <a:cs typeface="Times New Roman" panose="02020603050405020304" pitchFamily="18" charset="0"/>
              </a:rPr>
              <a:t>15</a:t>
            </a:r>
          </a:p>
        </p:txBody>
      </p:sp>
      <p:sp>
        <p:nvSpPr>
          <p:cNvPr id="51" name="立方体 50"/>
          <p:cNvSpPr/>
          <p:nvPr/>
        </p:nvSpPr>
        <p:spPr>
          <a:xfrm>
            <a:off x="1827801" y="4876847"/>
            <a:ext cx="776605" cy="776605"/>
          </a:xfrm>
          <a:prstGeom prst="cube">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16</a:t>
            </a:r>
          </a:p>
        </p:txBody>
      </p:sp>
      <p:sp>
        <p:nvSpPr>
          <p:cNvPr id="52" name="立方体 51"/>
          <p:cNvSpPr/>
          <p:nvPr/>
        </p:nvSpPr>
        <p:spPr>
          <a:xfrm>
            <a:off x="2929526" y="4876847"/>
            <a:ext cx="776605" cy="776605"/>
          </a:xfrm>
          <a:prstGeom prst="cube">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17</a:t>
            </a:r>
          </a:p>
        </p:txBody>
      </p:sp>
      <p:sp>
        <p:nvSpPr>
          <p:cNvPr id="53" name="立方体 52"/>
          <p:cNvSpPr/>
          <p:nvPr/>
        </p:nvSpPr>
        <p:spPr>
          <a:xfrm>
            <a:off x="4031040" y="4876000"/>
            <a:ext cx="776605" cy="776605"/>
          </a:xfrm>
          <a:prstGeom prst="cube">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18</a:t>
            </a:r>
          </a:p>
        </p:txBody>
      </p:sp>
      <p:sp>
        <p:nvSpPr>
          <p:cNvPr id="54" name="立方体 53"/>
          <p:cNvSpPr/>
          <p:nvPr/>
        </p:nvSpPr>
        <p:spPr>
          <a:xfrm>
            <a:off x="5132976" y="4864782"/>
            <a:ext cx="776605" cy="776605"/>
          </a:xfrm>
          <a:prstGeom prst="cube">
            <a:avLst/>
          </a:prstGeom>
          <a:noFill/>
          <a:ln>
            <a:solidFill>
              <a:srgbClr val="0000FF"/>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19</a:t>
            </a:r>
          </a:p>
        </p:txBody>
      </p:sp>
      <p:sp>
        <p:nvSpPr>
          <p:cNvPr id="55" name="立方体 54"/>
          <p:cNvSpPr/>
          <p:nvPr/>
        </p:nvSpPr>
        <p:spPr>
          <a:xfrm>
            <a:off x="6234701" y="4864782"/>
            <a:ext cx="776605" cy="776605"/>
          </a:xfrm>
          <a:prstGeom prst="cube">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20</a:t>
            </a:r>
          </a:p>
        </p:txBody>
      </p:sp>
      <p:sp>
        <p:nvSpPr>
          <p:cNvPr id="56" name="立方体 55"/>
          <p:cNvSpPr/>
          <p:nvPr/>
        </p:nvSpPr>
        <p:spPr>
          <a:xfrm>
            <a:off x="7336215" y="4863935"/>
            <a:ext cx="776605" cy="776605"/>
          </a:xfrm>
          <a:prstGeom prst="cube">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21</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第二次作业</a:t>
            </a:r>
          </a:p>
        </p:txBody>
      </p:sp>
      <p:sp>
        <p:nvSpPr>
          <p:cNvPr id="43" name="文本框 42"/>
          <p:cNvSpPr txBox="1"/>
          <p:nvPr/>
        </p:nvSpPr>
        <p:spPr>
          <a:xfrm>
            <a:off x="11101070" y="2098433"/>
            <a:ext cx="553998" cy="2554545"/>
          </a:xfrm>
          <a:prstGeom prst="rect">
            <a:avLst/>
          </a:prstGeom>
          <a:noFill/>
        </p:spPr>
        <p:txBody>
          <a:bodyPr vert="eaVert" wrap="none" rtlCol="0">
            <a:spAutoFit/>
          </a:bodyPr>
          <a:lstStyle/>
          <a:p>
            <a:r>
              <a:rPr lang="zh-CN" altLang="en-US" sz="2400" b="1" dirty="0">
                <a:latin typeface="+mn-ea"/>
              </a:rPr>
              <a:t>标黄色为本次作业</a:t>
            </a:r>
          </a:p>
        </p:txBody>
      </p:sp>
      <p:sp>
        <p:nvSpPr>
          <p:cNvPr id="39" name="流程图: 预定义过程 38"/>
          <p:cNvSpPr/>
          <p:nvPr/>
        </p:nvSpPr>
        <p:spPr>
          <a:xfrm>
            <a:off x="1795065" y="1636485"/>
            <a:ext cx="741045" cy="512445"/>
          </a:xfrm>
          <a:prstGeom prst="flowChartPredefinedProcess">
            <a:avLst/>
          </a:prstGeom>
          <a:noFill/>
          <a:ln>
            <a:solidFill>
              <a:schemeClr val="tx1"/>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a:t>
            </a:r>
          </a:p>
        </p:txBody>
      </p:sp>
      <p:sp>
        <p:nvSpPr>
          <p:cNvPr id="40" name="立方体 39"/>
          <p:cNvSpPr/>
          <p:nvPr/>
        </p:nvSpPr>
        <p:spPr>
          <a:xfrm>
            <a:off x="1777285" y="5045942"/>
            <a:ext cx="776605" cy="776605"/>
          </a:xfrm>
          <a:prstGeom prst="cube">
            <a:avLst/>
          </a:prstGeom>
          <a:noFill/>
          <a:ln>
            <a:solidFill>
              <a:srgbClr val="0000FF"/>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16</a:t>
            </a:r>
          </a:p>
        </p:txBody>
      </p:sp>
      <p:sp>
        <p:nvSpPr>
          <p:cNvPr id="41" name="圆柱形 40"/>
          <p:cNvSpPr/>
          <p:nvPr/>
        </p:nvSpPr>
        <p:spPr>
          <a:xfrm>
            <a:off x="1838880" y="3604985"/>
            <a:ext cx="653415" cy="712471"/>
          </a:xfrm>
          <a:prstGeom prst="can">
            <a:avLst/>
          </a:prstGeom>
          <a:noFill/>
          <a:ln>
            <a:solidFill>
              <a:srgbClr val="7030A0"/>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7030A0"/>
                </a:solidFill>
                <a:latin typeface="Times New Roman" panose="02020603050405020304" pitchFamily="18" charset="0"/>
                <a:cs typeface="Times New Roman" panose="02020603050405020304" pitchFamily="18" charset="0"/>
              </a:rPr>
              <a:t>13</a:t>
            </a:r>
          </a:p>
        </p:txBody>
      </p:sp>
      <p:sp>
        <p:nvSpPr>
          <p:cNvPr id="42" name="矩形 41"/>
          <p:cNvSpPr/>
          <p:nvPr/>
        </p:nvSpPr>
        <p:spPr>
          <a:xfrm>
            <a:off x="1363265" y="1393280"/>
            <a:ext cx="9288780" cy="177673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
              <a:latin typeface="Times New Roman" panose="02020603050405020304" pitchFamily="18" charset="0"/>
              <a:cs typeface="Times New Roman" panose="02020603050405020304" pitchFamily="18" charset="0"/>
            </a:endParaRPr>
          </a:p>
        </p:txBody>
      </p:sp>
      <p:sp>
        <p:nvSpPr>
          <p:cNvPr id="44" name="文本框 43"/>
          <p:cNvSpPr txBox="1"/>
          <p:nvPr/>
        </p:nvSpPr>
        <p:spPr>
          <a:xfrm>
            <a:off x="669925" y="1641098"/>
            <a:ext cx="553998" cy="1015663"/>
          </a:xfrm>
          <a:prstGeom prst="rect">
            <a:avLst/>
          </a:prstGeom>
          <a:noFill/>
        </p:spPr>
        <p:txBody>
          <a:bodyPr vert="eaVert" wrap="none" rtlCol="0">
            <a:spAutoFit/>
          </a:bodyPr>
          <a:lstStyle/>
          <a:p>
            <a:r>
              <a:rPr lang="zh-CN" altLang="en-US" sz="2400" dirty="0">
                <a:solidFill>
                  <a:schemeClr val="tx1"/>
                </a:solidFill>
                <a:latin typeface="+mn-ea"/>
              </a:rPr>
              <a:t>简答题</a:t>
            </a:r>
          </a:p>
        </p:txBody>
      </p:sp>
      <p:sp>
        <p:nvSpPr>
          <p:cNvPr id="45" name="矩形 44"/>
          <p:cNvSpPr/>
          <p:nvPr/>
        </p:nvSpPr>
        <p:spPr>
          <a:xfrm>
            <a:off x="1363265" y="3487510"/>
            <a:ext cx="9288780" cy="946800"/>
          </a:xfrm>
          <a:prstGeom prst="rect">
            <a:avLst/>
          </a:prstGeom>
          <a:noFill/>
          <a:ln>
            <a:solidFill>
              <a:srgbClr val="7030A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
              <a:solidFill>
                <a:srgbClr val="7030A0"/>
              </a:solidFill>
              <a:latin typeface="Times New Roman" panose="02020603050405020304" pitchFamily="18" charset="0"/>
              <a:cs typeface="Times New Roman" panose="02020603050405020304" pitchFamily="18" charset="0"/>
            </a:endParaRPr>
          </a:p>
        </p:txBody>
      </p:sp>
      <p:sp>
        <p:nvSpPr>
          <p:cNvPr id="46" name="文本框 45"/>
          <p:cNvSpPr txBox="1"/>
          <p:nvPr/>
        </p:nvSpPr>
        <p:spPr>
          <a:xfrm>
            <a:off x="669925" y="3375705"/>
            <a:ext cx="553998" cy="1015663"/>
          </a:xfrm>
          <a:prstGeom prst="rect">
            <a:avLst/>
          </a:prstGeom>
          <a:noFill/>
          <a:ln>
            <a:noFill/>
          </a:ln>
        </p:spPr>
        <p:txBody>
          <a:bodyPr vert="eaVert" wrap="none" rtlCol="0">
            <a:spAutoFit/>
          </a:bodyPr>
          <a:lstStyle/>
          <a:p>
            <a:r>
              <a:rPr lang="zh-CN" altLang="en-US" sz="2400" dirty="0">
                <a:solidFill>
                  <a:srgbClr val="7030A0"/>
                </a:solidFill>
                <a:latin typeface="+mn-ea"/>
              </a:rPr>
              <a:t>计算题</a:t>
            </a:r>
          </a:p>
        </p:txBody>
      </p:sp>
      <p:sp>
        <p:nvSpPr>
          <p:cNvPr id="47" name="矩形 46"/>
          <p:cNvSpPr/>
          <p:nvPr/>
        </p:nvSpPr>
        <p:spPr>
          <a:xfrm>
            <a:off x="1363265" y="4960851"/>
            <a:ext cx="9288780" cy="946151"/>
          </a:xfrm>
          <a:prstGeom prst="rect">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
              <a:latin typeface="Times New Roman" panose="02020603050405020304" pitchFamily="18" charset="0"/>
              <a:cs typeface="Times New Roman" panose="02020603050405020304" pitchFamily="18" charset="0"/>
            </a:endParaRPr>
          </a:p>
        </p:txBody>
      </p:sp>
      <p:sp>
        <p:nvSpPr>
          <p:cNvPr id="48" name="文本框 47"/>
          <p:cNvSpPr txBox="1"/>
          <p:nvPr/>
        </p:nvSpPr>
        <p:spPr>
          <a:xfrm>
            <a:off x="672623" y="4618319"/>
            <a:ext cx="553998" cy="1631216"/>
          </a:xfrm>
          <a:prstGeom prst="rect">
            <a:avLst/>
          </a:prstGeom>
          <a:noFill/>
        </p:spPr>
        <p:txBody>
          <a:bodyPr vert="eaVert" wrap="none" rtlCol="0">
            <a:spAutoFit/>
          </a:bodyPr>
          <a:lstStyle/>
          <a:p>
            <a:r>
              <a:rPr lang="zh-CN" altLang="en-US" sz="2400">
                <a:solidFill>
                  <a:srgbClr val="0000FF"/>
                </a:solidFill>
                <a:latin typeface="+mn-ea"/>
              </a:rPr>
              <a:t>综合应用题</a:t>
            </a:r>
          </a:p>
        </p:txBody>
      </p:sp>
      <p:sp>
        <p:nvSpPr>
          <p:cNvPr id="49" name="圆柱形 48"/>
          <p:cNvSpPr/>
          <p:nvPr/>
        </p:nvSpPr>
        <p:spPr>
          <a:xfrm>
            <a:off x="2940605" y="3604985"/>
            <a:ext cx="653415" cy="712471"/>
          </a:xfrm>
          <a:prstGeom prst="can">
            <a:avLst/>
          </a:prstGeom>
          <a:noFill/>
          <a:ln>
            <a:solidFill>
              <a:srgbClr val="7030A0"/>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7030A0"/>
                </a:solidFill>
                <a:latin typeface="Times New Roman" panose="02020603050405020304" pitchFamily="18" charset="0"/>
                <a:cs typeface="Times New Roman" panose="02020603050405020304" pitchFamily="18" charset="0"/>
              </a:rPr>
              <a:t>14</a:t>
            </a:r>
          </a:p>
        </p:txBody>
      </p:sp>
      <p:sp>
        <p:nvSpPr>
          <p:cNvPr id="50" name="立方体 49"/>
          <p:cNvSpPr/>
          <p:nvPr/>
        </p:nvSpPr>
        <p:spPr>
          <a:xfrm>
            <a:off x="2879010" y="5045942"/>
            <a:ext cx="776605" cy="776605"/>
          </a:xfrm>
          <a:prstGeom prst="cube">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17</a:t>
            </a:r>
          </a:p>
        </p:txBody>
      </p:sp>
      <p:sp>
        <p:nvSpPr>
          <p:cNvPr id="51" name="流程图: 预定义过程 50"/>
          <p:cNvSpPr/>
          <p:nvPr/>
        </p:nvSpPr>
        <p:spPr>
          <a:xfrm>
            <a:off x="2896790" y="1636485"/>
            <a:ext cx="741045" cy="512445"/>
          </a:xfrm>
          <a:prstGeom prst="flowChartPredefinedProcess">
            <a:avLst/>
          </a:prstGeom>
          <a:noFill/>
          <a:ln>
            <a:solidFill>
              <a:schemeClr val="tx1"/>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2</a:t>
            </a:r>
          </a:p>
        </p:txBody>
      </p:sp>
      <p:sp>
        <p:nvSpPr>
          <p:cNvPr id="52" name="流程图: 预定义过程 51"/>
          <p:cNvSpPr/>
          <p:nvPr/>
        </p:nvSpPr>
        <p:spPr>
          <a:xfrm>
            <a:off x="3998516" y="1636485"/>
            <a:ext cx="741045" cy="512445"/>
          </a:xfrm>
          <a:prstGeom prst="flowChartPredefined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3</a:t>
            </a:r>
          </a:p>
        </p:txBody>
      </p:sp>
      <p:sp>
        <p:nvSpPr>
          <p:cNvPr id="53" name="流程图: 预定义过程 52"/>
          <p:cNvSpPr/>
          <p:nvPr/>
        </p:nvSpPr>
        <p:spPr>
          <a:xfrm>
            <a:off x="5100240" y="1636485"/>
            <a:ext cx="741045" cy="512445"/>
          </a:xfrm>
          <a:prstGeom prst="flowChartPredefinedProcess">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4</a:t>
            </a:r>
          </a:p>
        </p:txBody>
      </p:sp>
      <p:sp>
        <p:nvSpPr>
          <p:cNvPr id="54" name="流程图: 预定义过程 53"/>
          <p:cNvSpPr/>
          <p:nvPr/>
        </p:nvSpPr>
        <p:spPr>
          <a:xfrm>
            <a:off x="6201965" y="1636485"/>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5</a:t>
            </a:r>
          </a:p>
        </p:txBody>
      </p:sp>
      <p:sp>
        <p:nvSpPr>
          <p:cNvPr id="55" name="流程图: 预定义过程 54"/>
          <p:cNvSpPr/>
          <p:nvPr/>
        </p:nvSpPr>
        <p:spPr>
          <a:xfrm>
            <a:off x="7303690" y="1636485"/>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6</a:t>
            </a:r>
          </a:p>
        </p:txBody>
      </p:sp>
      <p:sp>
        <p:nvSpPr>
          <p:cNvPr id="56" name="流程图: 预定义过程 55"/>
          <p:cNvSpPr/>
          <p:nvPr/>
        </p:nvSpPr>
        <p:spPr>
          <a:xfrm>
            <a:off x="8405416" y="1636485"/>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7</a:t>
            </a:r>
          </a:p>
        </p:txBody>
      </p:sp>
      <p:sp>
        <p:nvSpPr>
          <p:cNvPr id="57" name="流程图: 预定义过程 56"/>
          <p:cNvSpPr/>
          <p:nvPr/>
        </p:nvSpPr>
        <p:spPr>
          <a:xfrm>
            <a:off x="9507140" y="1636485"/>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8</a:t>
            </a:r>
          </a:p>
        </p:txBody>
      </p:sp>
      <p:sp>
        <p:nvSpPr>
          <p:cNvPr id="58" name="流程图: 预定义过程 57"/>
          <p:cNvSpPr/>
          <p:nvPr/>
        </p:nvSpPr>
        <p:spPr>
          <a:xfrm>
            <a:off x="1795065" y="2397850"/>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9</a:t>
            </a:r>
          </a:p>
        </p:txBody>
      </p:sp>
      <p:sp>
        <p:nvSpPr>
          <p:cNvPr id="59" name="流程图: 预定义过程 58"/>
          <p:cNvSpPr/>
          <p:nvPr/>
        </p:nvSpPr>
        <p:spPr>
          <a:xfrm>
            <a:off x="2896790" y="2397850"/>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10</a:t>
            </a:r>
          </a:p>
        </p:txBody>
      </p:sp>
      <p:sp>
        <p:nvSpPr>
          <p:cNvPr id="60" name="流程图: 预定义过程 59"/>
          <p:cNvSpPr/>
          <p:nvPr/>
        </p:nvSpPr>
        <p:spPr>
          <a:xfrm>
            <a:off x="3998516" y="2397850"/>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11</a:t>
            </a:r>
          </a:p>
        </p:txBody>
      </p:sp>
      <p:sp>
        <p:nvSpPr>
          <p:cNvPr id="61" name="流程图: 预定义过程 60"/>
          <p:cNvSpPr/>
          <p:nvPr/>
        </p:nvSpPr>
        <p:spPr>
          <a:xfrm>
            <a:off x="5100240" y="2397850"/>
            <a:ext cx="741045" cy="512445"/>
          </a:xfrm>
          <a:prstGeom prst="flowChartPredefined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12</a:t>
            </a:r>
          </a:p>
        </p:txBody>
      </p:sp>
      <p:sp>
        <p:nvSpPr>
          <p:cNvPr id="62" name="圆柱形 61"/>
          <p:cNvSpPr/>
          <p:nvPr/>
        </p:nvSpPr>
        <p:spPr>
          <a:xfrm>
            <a:off x="4041906" y="3598211"/>
            <a:ext cx="653415" cy="712471"/>
          </a:xfrm>
          <a:prstGeom prst="can">
            <a:avLst/>
          </a:prstGeom>
          <a:solidFill>
            <a:srgbClr val="FFFF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rgbClr val="7030A0"/>
                </a:solidFill>
                <a:latin typeface="Times New Roman" panose="02020603050405020304" pitchFamily="18" charset="0"/>
                <a:cs typeface="Times New Roman" panose="02020603050405020304" pitchFamily="18" charset="0"/>
              </a:rPr>
              <a:t>15</a:t>
            </a:r>
          </a:p>
        </p:txBody>
      </p:sp>
      <p:sp>
        <p:nvSpPr>
          <p:cNvPr id="63" name="立方体 62"/>
          <p:cNvSpPr/>
          <p:nvPr/>
        </p:nvSpPr>
        <p:spPr>
          <a:xfrm>
            <a:off x="3980524" y="5045095"/>
            <a:ext cx="776605" cy="776605"/>
          </a:xfrm>
          <a:prstGeom prst="cube">
            <a:avLst/>
          </a:prstGeom>
          <a:solidFill>
            <a:srgbClr val="FFFF00"/>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18</a:t>
            </a:r>
          </a:p>
        </p:txBody>
      </p:sp>
      <p:sp>
        <p:nvSpPr>
          <p:cNvPr id="64" name="立方体 63"/>
          <p:cNvSpPr/>
          <p:nvPr/>
        </p:nvSpPr>
        <p:spPr>
          <a:xfrm>
            <a:off x="5082460" y="5033877"/>
            <a:ext cx="776605" cy="776605"/>
          </a:xfrm>
          <a:prstGeom prst="cube">
            <a:avLst/>
          </a:prstGeom>
          <a:noFill/>
          <a:ln>
            <a:solidFill>
              <a:srgbClr val="0000FF"/>
            </a:solidFill>
          </a:ln>
          <a:extLst>
            <a:ext uri="{909E8E84-426E-40DD-AFC4-6F175D3DCCD1}">
              <a14:hiddenFill xmlns:a14="http://schemas.microsoft.com/office/drawing/2010/main">
                <a:solidFill>
                  <a:srgbClr val="FFFF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19</a:t>
            </a:r>
          </a:p>
        </p:txBody>
      </p:sp>
      <p:sp>
        <p:nvSpPr>
          <p:cNvPr id="65" name="立方体 64"/>
          <p:cNvSpPr/>
          <p:nvPr/>
        </p:nvSpPr>
        <p:spPr>
          <a:xfrm>
            <a:off x="6184185" y="5033877"/>
            <a:ext cx="776605" cy="776605"/>
          </a:xfrm>
          <a:prstGeom prst="cube">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20</a:t>
            </a:r>
          </a:p>
        </p:txBody>
      </p:sp>
      <p:sp>
        <p:nvSpPr>
          <p:cNvPr id="66" name="立方体 65"/>
          <p:cNvSpPr/>
          <p:nvPr/>
        </p:nvSpPr>
        <p:spPr>
          <a:xfrm>
            <a:off x="7285699" y="5033030"/>
            <a:ext cx="776605" cy="776605"/>
          </a:xfrm>
          <a:prstGeom prst="cube">
            <a:avLst/>
          </a:prstGeom>
          <a:noFill/>
          <a:ln>
            <a:solidFill>
              <a:srgbClr val="0000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1"/>
                </a:solidFill>
                <a:latin typeface="Times New Roman" panose="02020603050405020304" pitchFamily="18" charset="0"/>
                <a:cs typeface="Times New Roman" panose="02020603050405020304" pitchFamily="18" charset="0"/>
              </a:rPr>
              <a:t>21</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课程思政小讲堂</a:t>
            </a:r>
          </a:p>
        </p:txBody>
      </p:sp>
      <p:sp>
        <p:nvSpPr>
          <p:cNvPr id="52" name="内容占位符 3"/>
          <p:cNvSpPr txBox="1"/>
          <p:nvPr/>
        </p:nvSpPr>
        <p:spPr>
          <a:xfrm>
            <a:off x="815266" y="1100568"/>
            <a:ext cx="10561468" cy="54295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5000"/>
              </a:lnSpc>
              <a:spcBef>
                <a:spcPts val="300"/>
              </a:spcBef>
              <a:spcAft>
                <a:spcPts val="300"/>
              </a:spcAft>
              <a:buNone/>
            </a:pPr>
            <a:r>
              <a:rPr lang="en-US" altLang="zh-CN" sz="2400" dirty="0">
                <a:solidFill>
                  <a:srgbClr val="0000FF"/>
                </a:solidFill>
                <a:latin typeface="+mn-ea"/>
                <a:cs typeface="黑体" panose="02010609060101010101" charset="-122"/>
              </a:rPr>
              <a:t>Windows XP</a:t>
            </a:r>
            <a:r>
              <a:rPr lang="zh-CN" altLang="en-US" sz="2400" dirty="0">
                <a:solidFill>
                  <a:srgbClr val="0000FF"/>
                </a:solidFill>
                <a:latin typeface="+mn-ea"/>
                <a:cs typeface="黑体" panose="02010609060101010101" charset="-122"/>
              </a:rPr>
              <a:t>系统宣布“退役”，国产操作系统迎来新机遇</a:t>
            </a:r>
          </a:p>
          <a:p>
            <a:pPr marL="0" indent="457200" algn="just">
              <a:lnSpc>
                <a:spcPct val="125000"/>
              </a:lnSpc>
              <a:spcBef>
                <a:spcPts val="300"/>
              </a:spcBef>
              <a:spcAft>
                <a:spcPts val="300"/>
              </a:spcAft>
              <a:buNone/>
            </a:pPr>
            <a:r>
              <a:rPr lang="en-US" altLang="zh-CN" sz="2400" dirty="0">
                <a:latin typeface="+mn-ea"/>
                <a:cs typeface="Times New Roman" panose="02020603050405020304" pitchFamily="18" charset="0"/>
                <a:sym typeface="+mn-ea"/>
              </a:rPr>
              <a:t>2001</a:t>
            </a:r>
            <a:r>
              <a:rPr lang="zh-CN" altLang="en-US" sz="2400" dirty="0">
                <a:latin typeface="+mn-ea"/>
                <a:cs typeface="Times New Roman" panose="02020603050405020304" pitchFamily="18" charset="0"/>
                <a:sym typeface="+mn-ea"/>
              </a:rPr>
              <a:t>年</a:t>
            </a:r>
            <a:r>
              <a:rPr lang="en-US" altLang="zh-CN" sz="2400" dirty="0">
                <a:latin typeface="+mn-ea"/>
                <a:cs typeface="Times New Roman" panose="02020603050405020304" pitchFamily="18" charset="0"/>
                <a:sym typeface="+mn-ea"/>
              </a:rPr>
              <a:t>10</a:t>
            </a:r>
            <a:r>
              <a:rPr lang="zh-CN" altLang="en-US" sz="2400" dirty="0">
                <a:latin typeface="+mn-ea"/>
                <a:cs typeface="Times New Roman" panose="02020603050405020304" pitchFamily="18" charset="0"/>
                <a:sym typeface="+mn-ea"/>
              </a:rPr>
              <a:t>月</a:t>
            </a:r>
            <a:r>
              <a:rPr lang="en-US" altLang="zh-CN" sz="2400" dirty="0">
                <a:latin typeface="+mn-ea"/>
                <a:cs typeface="Times New Roman" panose="02020603050405020304" pitchFamily="18" charset="0"/>
                <a:sym typeface="+mn-ea"/>
              </a:rPr>
              <a:t>25</a:t>
            </a:r>
            <a:r>
              <a:rPr lang="zh-CN" altLang="en-US" sz="2400" dirty="0">
                <a:latin typeface="+mn-ea"/>
                <a:cs typeface="Times New Roman" panose="02020603050405020304" pitchFamily="18" charset="0"/>
                <a:sym typeface="+mn-ea"/>
              </a:rPr>
              <a:t>日，由微软公司研发的</a:t>
            </a:r>
            <a:r>
              <a:rPr lang="en-US" altLang="zh-CN" sz="2400" dirty="0">
                <a:latin typeface="+mn-ea"/>
                <a:cs typeface="Times New Roman" panose="02020603050405020304" pitchFamily="18" charset="0"/>
                <a:sym typeface="+mn-ea"/>
              </a:rPr>
              <a:t>Windows XP</a:t>
            </a:r>
            <a:r>
              <a:rPr lang="zh-CN" altLang="en-US" sz="2400" dirty="0">
                <a:latin typeface="+mn-ea"/>
                <a:cs typeface="Times New Roman" panose="02020603050405020304" pitchFamily="18" charset="0"/>
                <a:sym typeface="+mn-ea"/>
              </a:rPr>
              <a:t>系统正式发布。</a:t>
            </a:r>
          </a:p>
          <a:p>
            <a:pPr marL="0" indent="457200" algn="just">
              <a:lnSpc>
                <a:spcPct val="125000"/>
              </a:lnSpc>
              <a:spcBef>
                <a:spcPts val="300"/>
              </a:spcBef>
              <a:spcAft>
                <a:spcPts val="300"/>
              </a:spcAft>
              <a:buNone/>
            </a:pPr>
            <a:r>
              <a:rPr lang="en-US" altLang="zh-CN" sz="2400" dirty="0">
                <a:latin typeface="+mn-ea"/>
                <a:cs typeface="Times New Roman" panose="02020603050405020304" pitchFamily="18" charset="0"/>
                <a:sym typeface="+mn-ea"/>
              </a:rPr>
              <a:t>Windows XP</a:t>
            </a:r>
            <a:r>
              <a:rPr lang="zh-CN" altLang="en-US" sz="2400" dirty="0">
                <a:latin typeface="+mn-ea"/>
                <a:cs typeface="Times New Roman" panose="02020603050405020304" pitchFamily="18" charset="0"/>
                <a:sym typeface="+mn-ea"/>
              </a:rPr>
              <a:t>系统是一款面向个人计算机和平板电脑的操纵系统，具有界面华丽、兼容性好、功能丰富、管理方便等特点，集成了微软公司的防火墙技术，支持在第一时间为用户所要升级的硬件提供相关程序下载等功能。相比于</a:t>
            </a:r>
            <a:r>
              <a:rPr lang="en-US" altLang="zh-CN" sz="2400" dirty="0">
                <a:latin typeface="+mn-ea"/>
                <a:cs typeface="Times New Roman" panose="02020603050405020304" pitchFamily="18" charset="0"/>
                <a:sym typeface="+mn-ea"/>
              </a:rPr>
              <a:t>Windows</a:t>
            </a:r>
            <a:r>
              <a:rPr lang="zh-CN" altLang="en-US" sz="2400" dirty="0">
                <a:latin typeface="+mn-ea"/>
                <a:cs typeface="Times New Roman" panose="02020603050405020304" pitchFamily="18" charset="0"/>
                <a:sym typeface="+mn-ea"/>
              </a:rPr>
              <a:t>系列之前的操作系统，</a:t>
            </a:r>
            <a:r>
              <a:rPr lang="en-US" altLang="zh-CN" sz="2400" dirty="0">
                <a:latin typeface="+mn-ea"/>
                <a:cs typeface="Times New Roman" panose="02020603050405020304" pitchFamily="18" charset="0"/>
                <a:sym typeface="+mn-ea"/>
              </a:rPr>
              <a:t>Windows XP</a:t>
            </a:r>
            <a:r>
              <a:rPr lang="zh-CN" altLang="en-US" sz="2400" dirty="0">
                <a:latin typeface="+mn-ea"/>
                <a:cs typeface="Times New Roman" panose="02020603050405020304" pitchFamily="18" charset="0"/>
                <a:sym typeface="+mn-ea"/>
              </a:rPr>
              <a:t>系统的用户体验得到了极大程度的提升。这也就引出了该操作系统名称中“</a:t>
            </a:r>
            <a:r>
              <a:rPr lang="en-US" altLang="zh-CN" sz="2400" dirty="0">
                <a:latin typeface="+mn-ea"/>
                <a:cs typeface="Times New Roman" panose="02020603050405020304" pitchFamily="18" charset="0"/>
                <a:sym typeface="+mn-ea"/>
              </a:rPr>
              <a:t>XP”</a:t>
            </a:r>
            <a:r>
              <a:rPr lang="zh-CN" altLang="en-US" sz="2400" dirty="0">
                <a:latin typeface="+mn-ea"/>
                <a:cs typeface="Times New Roman" panose="02020603050405020304" pitchFamily="18" charset="0"/>
                <a:sym typeface="+mn-ea"/>
              </a:rPr>
              <a:t>的由来，其即“</a:t>
            </a:r>
            <a:r>
              <a:rPr lang="en-US" altLang="zh-CN" sz="2400" dirty="0">
                <a:latin typeface="+mn-ea"/>
                <a:cs typeface="Times New Roman" panose="02020603050405020304" pitchFamily="18" charset="0"/>
                <a:sym typeface="+mn-ea"/>
              </a:rPr>
              <a:t>experience”</a:t>
            </a:r>
            <a:r>
              <a:rPr lang="zh-CN" altLang="en-US" sz="2400" dirty="0">
                <a:latin typeface="+mn-ea"/>
                <a:cs typeface="Times New Roman" panose="02020603050405020304" pitchFamily="18" charset="0"/>
                <a:sym typeface="+mn-ea"/>
              </a:rPr>
              <a:t>（体验）一词的缩写。</a:t>
            </a:r>
          </a:p>
          <a:p>
            <a:pPr marL="0" indent="457200" algn="just">
              <a:lnSpc>
                <a:spcPct val="125000"/>
              </a:lnSpc>
              <a:spcBef>
                <a:spcPts val="300"/>
              </a:spcBef>
              <a:spcAft>
                <a:spcPts val="300"/>
              </a:spcAft>
              <a:buNone/>
            </a:pPr>
            <a:r>
              <a:rPr lang="en-US" altLang="zh-CN" sz="2400" dirty="0">
                <a:latin typeface="+mn-ea"/>
                <a:cs typeface="Times New Roman" panose="02020603050405020304" pitchFamily="18" charset="0"/>
                <a:sym typeface="+mn-ea"/>
              </a:rPr>
              <a:t>2014</a:t>
            </a:r>
            <a:r>
              <a:rPr lang="zh-CN" altLang="en-US" sz="2400" dirty="0">
                <a:latin typeface="+mn-ea"/>
                <a:cs typeface="Times New Roman" panose="02020603050405020304" pitchFamily="18" charset="0"/>
                <a:sym typeface="+mn-ea"/>
              </a:rPr>
              <a:t>年</a:t>
            </a:r>
            <a:r>
              <a:rPr lang="en-US" altLang="zh-CN" sz="2400" dirty="0">
                <a:latin typeface="+mn-ea"/>
                <a:cs typeface="Times New Roman" panose="02020603050405020304" pitchFamily="18" charset="0"/>
                <a:sym typeface="+mn-ea"/>
              </a:rPr>
              <a:t>4</a:t>
            </a:r>
            <a:r>
              <a:rPr lang="zh-CN" altLang="en-US" sz="2400" dirty="0">
                <a:latin typeface="+mn-ea"/>
                <a:cs typeface="Times New Roman" panose="02020603050405020304" pitchFamily="18" charset="0"/>
                <a:sym typeface="+mn-ea"/>
              </a:rPr>
              <a:t>月</a:t>
            </a:r>
            <a:r>
              <a:rPr lang="en-US" altLang="zh-CN" sz="2400" dirty="0">
                <a:latin typeface="+mn-ea"/>
                <a:cs typeface="Times New Roman" panose="02020603050405020304" pitchFamily="18" charset="0"/>
                <a:sym typeface="+mn-ea"/>
              </a:rPr>
              <a:t>8</a:t>
            </a:r>
            <a:r>
              <a:rPr lang="zh-CN" altLang="en-US" sz="2400" dirty="0">
                <a:latin typeface="+mn-ea"/>
                <a:cs typeface="Times New Roman" panose="02020603050405020304" pitchFamily="18" charset="0"/>
                <a:sym typeface="+mn-ea"/>
              </a:rPr>
              <a:t>日，这款功能多、体验好，在各个领域经过</a:t>
            </a:r>
            <a:r>
              <a:rPr lang="en-US" altLang="zh-CN" sz="2400" dirty="0">
                <a:latin typeface="+mn-ea"/>
                <a:cs typeface="Times New Roman" panose="02020603050405020304" pitchFamily="18" charset="0"/>
                <a:sym typeface="+mn-ea"/>
              </a:rPr>
              <a:t>13</a:t>
            </a:r>
            <a:r>
              <a:rPr lang="zh-CN" altLang="en-US" sz="2400" dirty="0">
                <a:latin typeface="+mn-ea"/>
                <a:cs typeface="Times New Roman" panose="02020603050405020304" pitchFamily="18" charset="0"/>
                <a:sym typeface="+mn-ea"/>
              </a:rPr>
              <a:t>年广泛应用的操作系统正式宣布“退役”，即微软公司终止对</a:t>
            </a:r>
            <a:r>
              <a:rPr lang="en-US" altLang="zh-CN" sz="2400" dirty="0">
                <a:latin typeface="+mn-ea"/>
                <a:cs typeface="Times New Roman" panose="02020603050405020304" pitchFamily="18" charset="0"/>
                <a:sym typeface="+mn-ea"/>
              </a:rPr>
              <a:t>Windows XP</a:t>
            </a:r>
            <a:r>
              <a:rPr lang="zh-CN" altLang="en-US" sz="2400" dirty="0">
                <a:latin typeface="+mn-ea"/>
                <a:cs typeface="Times New Roman" panose="02020603050405020304" pitchFamily="18" charset="0"/>
                <a:sym typeface="+mn-ea"/>
              </a:rPr>
              <a:t>系统继续提供技术支持。</a:t>
            </a:r>
            <a:endParaRPr lang="zh-CN" sz="2400" dirty="0">
              <a:latin typeface="+mn-ea"/>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课程思政小讲堂</a:t>
            </a:r>
          </a:p>
        </p:txBody>
      </p:sp>
      <p:sp>
        <p:nvSpPr>
          <p:cNvPr id="52" name="内容占位符 3"/>
          <p:cNvSpPr txBox="1"/>
          <p:nvPr/>
        </p:nvSpPr>
        <p:spPr>
          <a:xfrm>
            <a:off x="669925" y="1411036"/>
            <a:ext cx="10848512" cy="45647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5000"/>
              </a:lnSpc>
              <a:spcBef>
                <a:spcPts val="300"/>
              </a:spcBef>
              <a:spcAft>
                <a:spcPts val="300"/>
              </a:spcAft>
              <a:buNone/>
            </a:pPr>
            <a:r>
              <a:rPr lang="en-US" altLang="zh-CN" sz="2400" dirty="0">
                <a:solidFill>
                  <a:srgbClr val="0000FF"/>
                </a:solidFill>
                <a:latin typeface="+mn-ea"/>
                <a:cs typeface="黑体" panose="02010609060101010101" charset="-122"/>
              </a:rPr>
              <a:t>Windows XP</a:t>
            </a:r>
            <a:r>
              <a:rPr lang="zh-CN" altLang="en-US" sz="2400" dirty="0">
                <a:solidFill>
                  <a:srgbClr val="0000FF"/>
                </a:solidFill>
                <a:latin typeface="+mn-ea"/>
                <a:cs typeface="黑体" panose="02010609060101010101" charset="-122"/>
              </a:rPr>
              <a:t>系统宣布“退役”，国产操作系统迎来新机遇</a:t>
            </a:r>
          </a:p>
          <a:p>
            <a:pPr marL="0" indent="457200" algn="just">
              <a:lnSpc>
                <a:spcPct val="125000"/>
              </a:lnSpc>
              <a:spcBef>
                <a:spcPts val="300"/>
              </a:spcBef>
              <a:spcAft>
                <a:spcPts val="300"/>
              </a:spcAft>
              <a:buNone/>
            </a:pPr>
            <a:r>
              <a:rPr lang="zh-CN" altLang="en-US" sz="2400" dirty="0">
                <a:latin typeface="+mn-ea"/>
                <a:cs typeface="Times New Roman" panose="02020603050405020304" pitchFamily="18" charset="0"/>
                <a:sym typeface="+mn-ea"/>
              </a:rPr>
              <a:t>该事件实际上对我国工薪阶层以及行动迟缓的单位机关造成了一定的影响，但是同时也给国产操作系统的发展带来了新机遇。虽说当时我国还没有真正意义上自己的操作系统（没有自己的操作系统，就得继续受制于人），但是，计算机技术对国人来说具有独到优势（在计算机相关技术国际知名企业中有大量国人就业），而且我国的整体经济状况呈良好发展态势，因此，无论从哪个层面讲，我国都有必要投入人力、物力来研发自己的操作系统。</a:t>
            </a:r>
          </a:p>
          <a:p>
            <a:pPr marL="0" indent="457200" algn="just">
              <a:lnSpc>
                <a:spcPct val="125000"/>
              </a:lnSpc>
              <a:spcBef>
                <a:spcPts val="300"/>
              </a:spcBef>
              <a:spcAft>
                <a:spcPts val="300"/>
              </a:spcAft>
              <a:buNone/>
            </a:pPr>
            <a:r>
              <a:rPr lang="zh-CN" altLang="en-US" sz="2400" u="sng" dirty="0">
                <a:latin typeface="+mn-ea"/>
                <a:cs typeface="Times New Roman" panose="02020603050405020304" pitchFamily="18" charset="0"/>
                <a:sym typeface="+mn-ea"/>
              </a:rPr>
              <a:t>我们坚信，在众多知识分子与科技人才的共同努力下，我国必定能够早日研发成功自主可控的国产操作系统，从此不再受制于人！</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zh-CN" altLang="en-US" sz="2800" b="1" dirty="0">
                <a:solidFill>
                  <a:schemeClr val="bg1"/>
                </a:solidFill>
              </a:rPr>
              <a:t>消费者进程：</a:t>
            </a:r>
            <a:r>
              <a:rPr lang="en-US" altLang="zh-CN" sz="2800" b="1" dirty="0">
                <a:solidFill>
                  <a:schemeClr val="bg1"/>
                </a:solidFill>
              </a:rPr>
              <a:t>consumer ()</a:t>
            </a:r>
            <a:endParaRPr lang="zh-CN" altLang="en-US" sz="2800" b="1" dirty="0">
              <a:solidFill>
                <a:schemeClr val="bg1"/>
              </a:solidFill>
            </a:endParaRPr>
          </a:p>
        </p:txBody>
      </p:sp>
      <p:sp>
        <p:nvSpPr>
          <p:cNvPr id="36" name="ïşľîďè"/>
          <p:cNvSpPr/>
          <p:nvPr/>
        </p:nvSpPr>
        <p:spPr>
          <a:xfrm>
            <a:off x="7528774" y="1273732"/>
            <a:ext cx="4495800" cy="4817506"/>
          </a:xfrm>
          <a:prstGeom prst="rect">
            <a:avLst/>
          </a:prstGeom>
          <a:blipFill>
            <a:blip r:embed="rId2"/>
            <a:stretch>
              <a:fillRect l="-30450" r="-30284"/>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endParaRPr>
          </a:p>
        </p:txBody>
      </p:sp>
      <p:sp>
        <p:nvSpPr>
          <p:cNvPr id="5" name="Rectangle 3"/>
          <p:cNvSpPr txBox="1">
            <a:spLocks noChangeArrowheads="1"/>
          </p:cNvSpPr>
          <p:nvPr/>
        </p:nvSpPr>
        <p:spPr>
          <a:xfrm>
            <a:off x="879386" y="1168177"/>
            <a:ext cx="6023690" cy="46783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sz="2400" dirty="0"/>
              <a:t>void consumer() {</a:t>
            </a:r>
          </a:p>
          <a:p>
            <a:pPr>
              <a:buFontTx/>
              <a:buNone/>
            </a:pPr>
            <a:r>
              <a:rPr lang="en-US" altLang="zh-CN" sz="2400" dirty="0"/>
              <a:t>      while(1){ </a:t>
            </a:r>
          </a:p>
          <a:p>
            <a:pPr>
              <a:buFontTx/>
              <a:buNone/>
            </a:pPr>
            <a:r>
              <a:rPr lang="en-US" altLang="zh-CN" sz="2400" dirty="0"/>
              <a:t>            while (count == 0) </a:t>
            </a:r>
          </a:p>
          <a:p>
            <a:pPr>
              <a:buFontTx/>
              <a:buNone/>
            </a:pPr>
            <a:r>
              <a:rPr lang="en-US" altLang="zh-CN" sz="2400" dirty="0"/>
              <a:t>         	   ; // do nothing</a:t>
            </a:r>
          </a:p>
          <a:p>
            <a:pPr>
              <a:buFontTx/>
              <a:buNone/>
            </a:pPr>
            <a:r>
              <a:rPr lang="en-US" altLang="zh-CN" sz="2400" dirty="0"/>
              <a:t>     	     // remove an item from the buffer</a:t>
            </a:r>
          </a:p>
          <a:p>
            <a:pPr>
              <a:buFontTx/>
              <a:buNone/>
            </a:pPr>
            <a:r>
              <a:rPr lang="en-US" altLang="zh-CN" sz="2400" dirty="0"/>
              <a:t>     	     </a:t>
            </a:r>
            <a:r>
              <a:rPr lang="en-US" altLang="zh-CN" sz="2400" dirty="0" err="1"/>
              <a:t>nextc</a:t>
            </a:r>
            <a:r>
              <a:rPr lang="en-US" altLang="zh-CN" sz="2400" dirty="0"/>
              <a:t> = buffer[out];</a:t>
            </a:r>
          </a:p>
          <a:p>
            <a:pPr>
              <a:buFontTx/>
              <a:buNone/>
            </a:pPr>
            <a:r>
              <a:rPr lang="en-US" altLang="zh-CN" sz="2400" dirty="0"/>
              <a:t>           out = (out + 1) % n;</a:t>
            </a:r>
          </a:p>
          <a:p>
            <a:pPr>
              <a:buFont typeface="Wingdings 2" panose="05020102010507070707" pitchFamily="18" charset="2"/>
              <a:buNone/>
            </a:pPr>
            <a:r>
              <a:rPr lang="en-US" altLang="zh-CN" sz="2400" dirty="0"/>
              <a:t>            count --;</a:t>
            </a:r>
          </a:p>
          <a:p>
            <a:pPr>
              <a:buFontTx/>
              <a:buNone/>
            </a:pPr>
            <a:r>
              <a:rPr lang="en-US" altLang="zh-CN" sz="2400" dirty="0"/>
              <a:t>      	consumer the item in </a:t>
            </a:r>
            <a:r>
              <a:rPr lang="en-US" altLang="zh-CN" sz="2400" dirty="0" err="1"/>
              <a:t>nextc</a:t>
            </a:r>
            <a:r>
              <a:rPr lang="en-US" altLang="zh-CN" sz="2400" dirty="0"/>
              <a:t>;</a:t>
            </a:r>
          </a:p>
          <a:p>
            <a:pPr>
              <a:buFontTx/>
              <a:buNone/>
            </a:pPr>
            <a:r>
              <a:rPr lang="en-US" altLang="zh-CN" sz="2400" dirty="0"/>
              <a:t>           …</a:t>
            </a:r>
          </a:p>
          <a:p>
            <a:pPr>
              <a:buFontTx/>
              <a:buNone/>
            </a:pPr>
            <a:r>
              <a:rPr lang="en-US" altLang="zh-CN" sz="2400" dirty="0"/>
              <a:t>     }</a:t>
            </a:r>
          </a:p>
          <a:p>
            <a:pPr>
              <a:buFontTx/>
              <a:buNone/>
            </a:pPr>
            <a:r>
              <a:rPr lang="en-US" altLang="zh-CN" sz="2400"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9525" imgH="9525" progId="TCLayout.ActiveDocument.1">
                  <p:embed/>
                </p:oleObj>
              </mc:Choice>
              <mc:Fallback>
                <p:oleObj name="think-cell Slide" r:id="rId4" imgW="9525" imgH="9525" progId="TCLayout.ActiveDocument.1">
                  <p:embed/>
                  <p:pic>
                    <p:nvPicPr>
                      <p:cNvPr id="0" name="对象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4742091" y="2077986"/>
            <a:ext cx="6536871" cy="2390427"/>
          </a:xfrm>
        </p:spPr>
        <p:txBody>
          <a:bodyPr>
            <a:normAutofit/>
          </a:bodyPr>
          <a:lstStyle/>
          <a:p>
            <a:r>
              <a:rPr lang="zh-CN" altLang="en-US" sz="6600" dirty="0"/>
              <a:t>学 习 进 步 ！</a:t>
            </a:r>
            <a:endParaRPr lang="zh-CN" altLang="en-US" sz="4000" dirty="0"/>
          </a:p>
        </p:txBody>
      </p:sp>
      <p:sp>
        <p:nvSpPr>
          <p:cNvPr id="8" name="任意多边形: 形状 7"/>
          <p:cNvSpPr/>
          <p:nvPr/>
        </p:nvSpPr>
        <p:spPr>
          <a:xfrm>
            <a:off x="669925" y="2344255"/>
            <a:ext cx="552196" cy="3896208"/>
          </a:xfrm>
          <a:custGeom>
            <a:avLst/>
            <a:gdLst>
              <a:gd name="connsiteX0" fmla="*/ 438280 w 513703"/>
              <a:gd name="connsiteY0" fmla="*/ 3473760 h 3624606"/>
              <a:gd name="connsiteX1" fmla="*/ 513703 w 513703"/>
              <a:gd name="connsiteY1" fmla="*/ 3549183 h 3624606"/>
              <a:gd name="connsiteX2" fmla="*/ 438280 w 513703"/>
              <a:gd name="connsiteY2" fmla="*/ 3624606 h 3624606"/>
              <a:gd name="connsiteX3" fmla="*/ 362857 w 513703"/>
              <a:gd name="connsiteY3" fmla="*/ 3549183 h 3624606"/>
              <a:gd name="connsiteX4" fmla="*/ 438280 w 513703"/>
              <a:gd name="connsiteY4" fmla="*/ 3473760 h 3624606"/>
              <a:gd name="connsiteX5" fmla="*/ 75423 w 513703"/>
              <a:gd name="connsiteY5" fmla="*/ 3473760 h 3624606"/>
              <a:gd name="connsiteX6" fmla="*/ 150846 w 513703"/>
              <a:gd name="connsiteY6" fmla="*/ 3549183 h 3624606"/>
              <a:gd name="connsiteX7" fmla="*/ 75423 w 513703"/>
              <a:gd name="connsiteY7" fmla="*/ 3624606 h 3624606"/>
              <a:gd name="connsiteX8" fmla="*/ 0 w 513703"/>
              <a:gd name="connsiteY8" fmla="*/ 3549183 h 3624606"/>
              <a:gd name="connsiteX9" fmla="*/ 75423 w 513703"/>
              <a:gd name="connsiteY9" fmla="*/ 3473760 h 3624606"/>
              <a:gd name="connsiteX10" fmla="*/ 438280 w 513703"/>
              <a:gd name="connsiteY10" fmla="*/ 3126882 h 3624606"/>
              <a:gd name="connsiteX11" fmla="*/ 513703 w 513703"/>
              <a:gd name="connsiteY11" fmla="*/ 3202305 h 3624606"/>
              <a:gd name="connsiteX12" fmla="*/ 438280 w 513703"/>
              <a:gd name="connsiteY12" fmla="*/ 3277728 h 3624606"/>
              <a:gd name="connsiteX13" fmla="*/ 362857 w 513703"/>
              <a:gd name="connsiteY13" fmla="*/ 3202305 h 3624606"/>
              <a:gd name="connsiteX14" fmla="*/ 438280 w 513703"/>
              <a:gd name="connsiteY14" fmla="*/ 3126882 h 3624606"/>
              <a:gd name="connsiteX15" fmla="*/ 75423 w 513703"/>
              <a:gd name="connsiteY15" fmla="*/ 3126882 h 3624606"/>
              <a:gd name="connsiteX16" fmla="*/ 150846 w 513703"/>
              <a:gd name="connsiteY16" fmla="*/ 3202305 h 3624606"/>
              <a:gd name="connsiteX17" fmla="*/ 75423 w 513703"/>
              <a:gd name="connsiteY17" fmla="*/ 3277728 h 3624606"/>
              <a:gd name="connsiteX18" fmla="*/ 0 w 513703"/>
              <a:gd name="connsiteY18" fmla="*/ 3202305 h 3624606"/>
              <a:gd name="connsiteX19" fmla="*/ 75423 w 513703"/>
              <a:gd name="connsiteY19" fmla="*/ 3126882 h 3624606"/>
              <a:gd name="connsiteX20" fmla="*/ 438280 w 513703"/>
              <a:gd name="connsiteY20" fmla="*/ 2780004 h 3624606"/>
              <a:gd name="connsiteX21" fmla="*/ 513703 w 513703"/>
              <a:gd name="connsiteY21" fmla="*/ 2855427 h 3624606"/>
              <a:gd name="connsiteX22" fmla="*/ 438280 w 513703"/>
              <a:gd name="connsiteY22" fmla="*/ 2930850 h 3624606"/>
              <a:gd name="connsiteX23" fmla="*/ 362857 w 513703"/>
              <a:gd name="connsiteY23" fmla="*/ 2855427 h 3624606"/>
              <a:gd name="connsiteX24" fmla="*/ 438280 w 513703"/>
              <a:gd name="connsiteY24" fmla="*/ 2780004 h 3624606"/>
              <a:gd name="connsiteX25" fmla="*/ 75423 w 513703"/>
              <a:gd name="connsiteY25" fmla="*/ 2780004 h 3624606"/>
              <a:gd name="connsiteX26" fmla="*/ 150846 w 513703"/>
              <a:gd name="connsiteY26" fmla="*/ 2855427 h 3624606"/>
              <a:gd name="connsiteX27" fmla="*/ 75423 w 513703"/>
              <a:gd name="connsiteY27" fmla="*/ 2930850 h 3624606"/>
              <a:gd name="connsiteX28" fmla="*/ 0 w 513703"/>
              <a:gd name="connsiteY28" fmla="*/ 2855427 h 3624606"/>
              <a:gd name="connsiteX29" fmla="*/ 75423 w 513703"/>
              <a:gd name="connsiteY29" fmla="*/ 2780004 h 3624606"/>
              <a:gd name="connsiteX30" fmla="*/ 438280 w 513703"/>
              <a:gd name="connsiteY30" fmla="*/ 2433126 h 3624606"/>
              <a:gd name="connsiteX31" fmla="*/ 513703 w 513703"/>
              <a:gd name="connsiteY31" fmla="*/ 2508549 h 3624606"/>
              <a:gd name="connsiteX32" fmla="*/ 438280 w 513703"/>
              <a:gd name="connsiteY32" fmla="*/ 2583972 h 3624606"/>
              <a:gd name="connsiteX33" fmla="*/ 362857 w 513703"/>
              <a:gd name="connsiteY33" fmla="*/ 2508549 h 3624606"/>
              <a:gd name="connsiteX34" fmla="*/ 438280 w 513703"/>
              <a:gd name="connsiteY34" fmla="*/ 2433126 h 3624606"/>
              <a:gd name="connsiteX35" fmla="*/ 75423 w 513703"/>
              <a:gd name="connsiteY35" fmla="*/ 2433126 h 3624606"/>
              <a:gd name="connsiteX36" fmla="*/ 150846 w 513703"/>
              <a:gd name="connsiteY36" fmla="*/ 2508549 h 3624606"/>
              <a:gd name="connsiteX37" fmla="*/ 75423 w 513703"/>
              <a:gd name="connsiteY37" fmla="*/ 2583972 h 3624606"/>
              <a:gd name="connsiteX38" fmla="*/ 0 w 513703"/>
              <a:gd name="connsiteY38" fmla="*/ 2508549 h 3624606"/>
              <a:gd name="connsiteX39" fmla="*/ 75423 w 513703"/>
              <a:gd name="connsiteY39" fmla="*/ 2433126 h 3624606"/>
              <a:gd name="connsiteX40" fmla="*/ 438280 w 513703"/>
              <a:gd name="connsiteY40" fmla="*/ 2086248 h 3624606"/>
              <a:gd name="connsiteX41" fmla="*/ 513703 w 513703"/>
              <a:gd name="connsiteY41" fmla="*/ 2161671 h 3624606"/>
              <a:gd name="connsiteX42" fmla="*/ 438280 w 513703"/>
              <a:gd name="connsiteY42" fmla="*/ 2237094 h 3624606"/>
              <a:gd name="connsiteX43" fmla="*/ 362857 w 513703"/>
              <a:gd name="connsiteY43" fmla="*/ 2161671 h 3624606"/>
              <a:gd name="connsiteX44" fmla="*/ 438280 w 513703"/>
              <a:gd name="connsiteY44" fmla="*/ 2086248 h 3624606"/>
              <a:gd name="connsiteX45" fmla="*/ 75423 w 513703"/>
              <a:gd name="connsiteY45" fmla="*/ 2086248 h 3624606"/>
              <a:gd name="connsiteX46" fmla="*/ 150846 w 513703"/>
              <a:gd name="connsiteY46" fmla="*/ 2161671 h 3624606"/>
              <a:gd name="connsiteX47" fmla="*/ 75423 w 513703"/>
              <a:gd name="connsiteY47" fmla="*/ 2237094 h 3624606"/>
              <a:gd name="connsiteX48" fmla="*/ 0 w 513703"/>
              <a:gd name="connsiteY48" fmla="*/ 2161671 h 3624606"/>
              <a:gd name="connsiteX49" fmla="*/ 75423 w 513703"/>
              <a:gd name="connsiteY49" fmla="*/ 2086248 h 3624606"/>
              <a:gd name="connsiteX50" fmla="*/ 438280 w 513703"/>
              <a:gd name="connsiteY50" fmla="*/ 1734390 h 3624606"/>
              <a:gd name="connsiteX51" fmla="*/ 513703 w 513703"/>
              <a:gd name="connsiteY51" fmla="*/ 1809813 h 3624606"/>
              <a:gd name="connsiteX52" fmla="*/ 513200 w 513703"/>
              <a:gd name="connsiteY52" fmla="*/ 1812303 h 3624606"/>
              <a:gd name="connsiteX53" fmla="*/ 513703 w 513703"/>
              <a:gd name="connsiteY53" fmla="*/ 1814793 h 3624606"/>
              <a:gd name="connsiteX54" fmla="*/ 438280 w 513703"/>
              <a:gd name="connsiteY54" fmla="*/ 1890216 h 3624606"/>
              <a:gd name="connsiteX55" fmla="*/ 362857 w 513703"/>
              <a:gd name="connsiteY55" fmla="*/ 1814793 h 3624606"/>
              <a:gd name="connsiteX56" fmla="*/ 363360 w 513703"/>
              <a:gd name="connsiteY56" fmla="*/ 1812303 h 3624606"/>
              <a:gd name="connsiteX57" fmla="*/ 362857 w 513703"/>
              <a:gd name="connsiteY57" fmla="*/ 1809813 h 3624606"/>
              <a:gd name="connsiteX58" fmla="*/ 438280 w 513703"/>
              <a:gd name="connsiteY58" fmla="*/ 1734390 h 3624606"/>
              <a:gd name="connsiteX59" fmla="*/ 75423 w 513703"/>
              <a:gd name="connsiteY59" fmla="*/ 1734390 h 3624606"/>
              <a:gd name="connsiteX60" fmla="*/ 150846 w 513703"/>
              <a:gd name="connsiteY60" fmla="*/ 1809813 h 3624606"/>
              <a:gd name="connsiteX61" fmla="*/ 150343 w 513703"/>
              <a:gd name="connsiteY61" fmla="*/ 1812303 h 3624606"/>
              <a:gd name="connsiteX62" fmla="*/ 150846 w 513703"/>
              <a:gd name="connsiteY62" fmla="*/ 1814793 h 3624606"/>
              <a:gd name="connsiteX63" fmla="*/ 75423 w 513703"/>
              <a:gd name="connsiteY63" fmla="*/ 1890216 h 3624606"/>
              <a:gd name="connsiteX64" fmla="*/ 0 w 513703"/>
              <a:gd name="connsiteY64" fmla="*/ 1814793 h 3624606"/>
              <a:gd name="connsiteX65" fmla="*/ 503 w 513703"/>
              <a:gd name="connsiteY65" fmla="*/ 1812303 h 3624606"/>
              <a:gd name="connsiteX66" fmla="*/ 0 w 513703"/>
              <a:gd name="connsiteY66" fmla="*/ 1809813 h 3624606"/>
              <a:gd name="connsiteX67" fmla="*/ 75423 w 513703"/>
              <a:gd name="connsiteY67" fmla="*/ 1734390 h 3624606"/>
              <a:gd name="connsiteX68" fmla="*/ 438280 w 513703"/>
              <a:gd name="connsiteY68" fmla="*/ 1387512 h 3624606"/>
              <a:gd name="connsiteX69" fmla="*/ 513703 w 513703"/>
              <a:gd name="connsiteY69" fmla="*/ 1462935 h 3624606"/>
              <a:gd name="connsiteX70" fmla="*/ 438280 w 513703"/>
              <a:gd name="connsiteY70" fmla="*/ 1538358 h 3624606"/>
              <a:gd name="connsiteX71" fmla="*/ 362857 w 513703"/>
              <a:gd name="connsiteY71" fmla="*/ 1462935 h 3624606"/>
              <a:gd name="connsiteX72" fmla="*/ 438280 w 513703"/>
              <a:gd name="connsiteY72" fmla="*/ 1387512 h 3624606"/>
              <a:gd name="connsiteX73" fmla="*/ 75423 w 513703"/>
              <a:gd name="connsiteY73" fmla="*/ 1387512 h 3624606"/>
              <a:gd name="connsiteX74" fmla="*/ 150846 w 513703"/>
              <a:gd name="connsiteY74" fmla="*/ 1462935 h 3624606"/>
              <a:gd name="connsiteX75" fmla="*/ 75423 w 513703"/>
              <a:gd name="connsiteY75" fmla="*/ 1538358 h 3624606"/>
              <a:gd name="connsiteX76" fmla="*/ 0 w 513703"/>
              <a:gd name="connsiteY76" fmla="*/ 1462935 h 3624606"/>
              <a:gd name="connsiteX77" fmla="*/ 75423 w 513703"/>
              <a:gd name="connsiteY77" fmla="*/ 1387512 h 3624606"/>
              <a:gd name="connsiteX78" fmla="*/ 75423 w 513703"/>
              <a:gd name="connsiteY78" fmla="*/ 1040634 h 3624606"/>
              <a:gd name="connsiteX79" fmla="*/ 150846 w 513703"/>
              <a:gd name="connsiteY79" fmla="*/ 1116057 h 3624606"/>
              <a:gd name="connsiteX80" fmla="*/ 75423 w 513703"/>
              <a:gd name="connsiteY80" fmla="*/ 1191480 h 3624606"/>
              <a:gd name="connsiteX81" fmla="*/ 0 w 513703"/>
              <a:gd name="connsiteY81" fmla="*/ 1116057 h 3624606"/>
              <a:gd name="connsiteX82" fmla="*/ 75423 w 513703"/>
              <a:gd name="connsiteY82" fmla="*/ 1040634 h 3624606"/>
              <a:gd name="connsiteX83" fmla="*/ 438280 w 513703"/>
              <a:gd name="connsiteY83" fmla="*/ 1040634 h 3624606"/>
              <a:gd name="connsiteX84" fmla="*/ 513703 w 513703"/>
              <a:gd name="connsiteY84" fmla="*/ 1116057 h 3624606"/>
              <a:gd name="connsiteX85" fmla="*/ 438280 w 513703"/>
              <a:gd name="connsiteY85" fmla="*/ 1191480 h 3624606"/>
              <a:gd name="connsiteX86" fmla="*/ 362857 w 513703"/>
              <a:gd name="connsiteY86" fmla="*/ 1116057 h 3624606"/>
              <a:gd name="connsiteX87" fmla="*/ 438280 w 513703"/>
              <a:gd name="connsiteY87" fmla="*/ 1040634 h 3624606"/>
              <a:gd name="connsiteX88" fmla="*/ 438280 w 513703"/>
              <a:gd name="connsiteY88" fmla="*/ 693756 h 3624606"/>
              <a:gd name="connsiteX89" fmla="*/ 513703 w 513703"/>
              <a:gd name="connsiteY89" fmla="*/ 769179 h 3624606"/>
              <a:gd name="connsiteX90" fmla="*/ 438280 w 513703"/>
              <a:gd name="connsiteY90" fmla="*/ 844602 h 3624606"/>
              <a:gd name="connsiteX91" fmla="*/ 362857 w 513703"/>
              <a:gd name="connsiteY91" fmla="*/ 769179 h 3624606"/>
              <a:gd name="connsiteX92" fmla="*/ 438280 w 513703"/>
              <a:gd name="connsiteY92" fmla="*/ 693756 h 3624606"/>
              <a:gd name="connsiteX93" fmla="*/ 75423 w 513703"/>
              <a:gd name="connsiteY93" fmla="*/ 693756 h 3624606"/>
              <a:gd name="connsiteX94" fmla="*/ 150846 w 513703"/>
              <a:gd name="connsiteY94" fmla="*/ 769179 h 3624606"/>
              <a:gd name="connsiteX95" fmla="*/ 75423 w 513703"/>
              <a:gd name="connsiteY95" fmla="*/ 844602 h 3624606"/>
              <a:gd name="connsiteX96" fmla="*/ 0 w 513703"/>
              <a:gd name="connsiteY96" fmla="*/ 769179 h 3624606"/>
              <a:gd name="connsiteX97" fmla="*/ 75423 w 513703"/>
              <a:gd name="connsiteY97" fmla="*/ 693756 h 3624606"/>
              <a:gd name="connsiteX98" fmla="*/ 75423 w 513703"/>
              <a:gd name="connsiteY98" fmla="*/ 346879 h 3624606"/>
              <a:gd name="connsiteX99" fmla="*/ 150846 w 513703"/>
              <a:gd name="connsiteY99" fmla="*/ 422302 h 3624606"/>
              <a:gd name="connsiteX100" fmla="*/ 75423 w 513703"/>
              <a:gd name="connsiteY100" fmla="*/ 497724 h 3624606"/>
              <a:gd name="connsiteX101" fmla="*/ 0 w 513703"/>
              <a:gd name="connsiteY101" fmla="*/ 422302 h 3624606"/>
              <a:gd name="connsiteX102" fmla="*/ 75423 w 513703"/>
              <a:gd name="connsiteY102" fmla="*/ 346879 h 3624606"/>
              <a:gd name="connsiteX103" fmla="*/ 438280 w 513703"/>
              <a:gd name="connsiteY103" fmla="*/ 346878 h 3624606"/>
              <a:gd name="connsiteX104" fmla="*/ 513703 w 513703"/>
              <a:gd name="connsiteY104" fmla="*/ 422301 h 3624606"/>
              <a:gd name="connsiteX105" fmla="*/ 438280 w 513703"/>
              <a:gd name="connsiteY105" fmla="*/ 497724 h 3624606"/>
              <a:gd name="connsiteX106" fmla="*/ 362857 w 513703"/>
              <a:gd name="connsiteY106" fmla="*/ 422301 h 3624606"/>
              <a:gd name="connsiteX107" fmla="*/ 438280 w 513703"/>
              <a:gd name="connsiteY107" fmla="*/ 346878 h 3624606"/>
              <a:gd name="connsiteX108" fmla="*/ 75423 w 513703"/>
              <a:gd name="connsiteY108" fmla="*/ 1 h 3624606"/>
              <a:gd name="connsiteX109" fmla="*/ 150846 w 513703"/>
              <a:gd name="connsiteY109" fmla="*/ 75424 h 3624606"/>
              <a:gd name="connsiteX110" fmla="*/ 75423 w 513703"/>
              <a:gd name="connsiteY110" fmla="*/ 150847 h 3624606"/>
              <a:gd name="connsiteX111" fmla="*/ 0 w 513703"/>
              <a:gd name="connsiteY111" fmla="*/ 75424 h 3624606"/>
              <a:gd name="connsiteX112" fmla="*/ 75423 w 513703"/>
              <a:gd name="connsiteY112" fmla="*/ 1 h 3624606"/>
              <a:gd name="connsiteX113" fmla="*/ 438280 w 513703"/>
              <a:gd name="connsiteY113" fmla="*/ 0 h 3624606"/>
              <a:gd name="connsiteX114" fmla="*/ 513703 w 513703"/>
              <a:gd name="connsiteY114" fmla="*/ 75424 h 3624606"/>
              <a:gd name="connsiteX115" fmla="*/ 438280 w 513703"/>
              <a:gd name="connsiteY115" fmla="*/ 150847 h 3624606"/>
              <a:gd name="connsiteX116" fmla="*/ 362857 w 513703"/>
              <a:gd name="connsiteY116" fmla="*/ 75424 h 3624606"/>
              <a:gd name="connsiteX117" fmla="*/ 438280 w 513703"/>
              <a:gd name="connsiteY117" fmla="*/ 0 h 362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513703" h="3624606">
                <a:moveTo>
                  <a:pt x="438280" y="3473760"/>
                </a:moveTo>
                <a:cubicBezTo>
                  <a:pt x="479935" y="3473760"/>
                  <a:pt x="513703" y="3507528"/>
                  <a:pt x="513703" y="3549183"/>
                </a:cubicBezTo>
                <a:cubicBezTo>
                  <a:pt x="513703" y="3590838"/>
                  <a:pt x="479935" y="3624606"/>
                  <a:pt x="438280" y="3624606"/>
                </a:cubicBezTo>
                <a:cubicBezTo>
                  <a:pt x="396625" y="3624606"/>
                  <a:pt x="362857" y="3590838"/>
                  <a:pt x="362857" y="3549183"/>
                </a:cubicBezTo>
                <a:cubicBezTo>
                  <a:pt x="362857" y="3507528"/>
                  <a:pt x="396625" y="3473760"/>
                  <a:pt x="438280" y="3473760"/>
                </a:cubicBezTo>
                <a:close/>
                <a:moveTo>
                  <a:pt x="75423" y="3473760"/>
                </a:moveTo>
                <a:cubicBezTo>
                  <a:pt x="117078" y="3473760"/>
                  <a:pt x="150846" y="3507528"/>
                  <a:pt x="150846" y="3549183"/>
                </a:cubicBezTo>
                <a:cubicBezTo>
                  <a:pt x="150846" y="3590838"/>
                  <a:pt x="117078" y="3624606"/>
                  <a:pt x="75423" y="3624606"/>
                </a:cubicBezTo>
                <a:cubicBezTo>
                  <a:pt x="33768" y="3624606"/>
                  <a:pt x="0" y="3590838"/>
                  <a:pt x="0" y="3549183"/>
                </a:cubicBezTo>
                <a:cubicBezTo>
                  <a:pt x="0" y="3507528"/>
                  <a:pt x="33768" y="3473760"/>
                  <a:pt x="75423" y="3473760"/>
                </a:cubicBezTo>
                <a:close/>
                <a:moveTo>
                  <a:pt x="438280" y="3126882"/>
                </a:moveTo>
                <a:cubicBezTo>
                  <a:pt x="479935" y="3126882"/>
                  <a:pt x="513703" y="3160650"/>
                  <a:pt x="513703" y="3202305"/>
                </a:cubicBezTo>
                <a:cubicBezTo>
                  <a:pt x="513703" y="3243960"/>
                  <a:pt x="479935" y="3277728"/>
                  <a:pt x="438280" y="3277728"/>
                </a:cubicBezTo>
                <a:cubicBezTo>
                  <a:pt x="396625" y="3277728"/>
                  <a:pt x="362857" y="3243960"/>
                  <a:pt x="362857" y="3202305"/>
                </a:cubicBezTo>
                <a:cubicBezTo>
                  <a:pt x="362857" y="3160650"/>
                  <a:pt x="396625" y="3126882"/>
                  <a:pt x="438280" y="3126882"/>
                </a:cubicBezTo>
                <a:close/>
                <a:moveTo>
                  <a:pt x="75423" y="3126882"/>
                </a:moveTo>
                <a:cubicBezTo>
                  <a:pt x="117078" y="3126882"/>
                  <a:pt x="150846" y="3160650"/>
                  <a:pt x="150846" y="3202305"/>
                </a:cubicBezTo>
                <a:cubicBezTo>
                  <a:pt x="150846" y="3243960"/>
                  <a:pt x="117078" y="3277728"/>
                  <a:pt x="75423" y="3277728"/>
                </a:cubicBezTo>
                <a:cubicBezTo>
                  <a:pt x="33768" y="3277728"/>
                  <a:pt x="0" y="3243960"/>
                  <a:pt x="0" y="3202305"/>
                </a:cubicBezTo>
                <a:cubicBezTo>
                  <a:pt x="0" y="3160650"/>
                  <a:pt x="33768" y="3126882"/>
                  <a:pt x="75423" y="3126882"/>
                </a:cubicBezTo>
                <a:close/>
                <a:moveTo>
                  <a:pt x="438280" y="2780004"/>
                </a:moveTo>
                <a:cubicBezTo>
                  <a:pt x="479935" y="2780004"/>
                  <a:pt x="513703" y="2813772"/>
                  <a:pt x="513703" y="2855427"/>
                </a:cubicBezTo>
                <a:cubicBezTo>
                  <a:pt x="513703" y="2897082"/>
                  <a:pt x="479935" y="2930850"/>
                  <a:pt x="438280" y="2930850"/>
                </a:cubicBezTo>
                <a:cubicBezTo>
                  <a:pt x="396625" y="2930850"/>
                  <a:pt x="362857" y="2897082"/>
                  <a:pt x="362857" y="2855427"/>
                </a:cubicBezTo>
                <a:cubicBezTo>
                  <a:pt x="362857" y="2813772"/>
                  <a:pt x="396625" y="2780004"/>
                  <a:pt x="438280" y="2780004"/>
                </a:cubicBezTo>
                <a:close/>
                <a:moveTo>
                  <a:pt x="75423" y="2780004"/>
                </a:moveTo>
                <a:cubicBezTo>
                  <a:pt x="117078" y="2780004"/>
                  <a:pt x="150846" y="2813772"/>
                  <a:pt x="150846" y="2855427"/>
                </a:cubicBezTo>
                <a:cubicBezTo>
                  <a:pt x="150846" y="2897082"/>
                  <a:pt x="117078" y="2930850"/>
                  <a:pt x="75423" y="2930850"/>
                </a:cubicBezTo>
                <a:cubicBezTo>
                  <a:pt x="33768" y="2930850"/>
                  <a:pt x="0" y="2897082"/>
                  <a:pt x="0" y="2855427"/>
                </a:cubicBezTo>
                <a:cubicBezTo>
                  <a:pt x="0" y="2813772"/>
                  <a:pt x="33768" y="2780004"/>
                  <a:pt x="75423" y="2780004"/>
                </a:cubicBezTo>
                <a:close/>
                <a:moveTo>
                  <a:pt x="438280" y="2433126"/>
                </a:moveTo>
                <a:cubicBezTo>
                  <a:pt x="479935" y="2433126"/>
                  <a:pt x="513703" y="2466894"/>
                  <a:pt x="513703" y="2508549"/>
                </a:cubicBezTo>
                <a:cubicBezTo>
                  <a:pt x="513703" y="2550204"/>
                  <a:pt x="479935" y="2583972"/>
                  <a:pt x="438280" y="2583972"/>
                </a:cubicBezTo>
                <a:cubicBezTo>
                  <a:pt x="396625" y="2583972"/>
                  <a:pt x="362857" y="2550204"/>
                  <a:pt x="362857" y="2508549"/>
                </a:cubicBezTo>
                <a:cubicBezTo>
                  <a:pt x="362857" y="2466894"/>
                  <a:pt x="396625" y="2433126"/>
                  <a:pt x="438280" y="2433126"/>
                </a:cubicBezTo>
                <a:close/>
                <a:moveTo>
                  <a:pt x="75423" y="2433126"/>
                </a:moveTo>
                <a:cubicBezTo>
                  <a:pt x="117078" y="2433126"/>
                  <a:pt x="150846" y="2466894"/>
                  <a:pt x="150846" y="2508549"/>
                </a:cubicBezTo>
                <a:cubicBezTo>
                  <a:pt x="150846" y="2550204"/>
                  <a:pt x="117078" y="2583972"/>
                  <a:pt x="75423" y="2583972"/>
                </a:cubicBezTo>
                <a:cubicBezTo>
                  <a:pt x="33768" y="2583972"/>
                  <a:pt x="0" y="2550204"/>
                  <a:pt x="0" y="2508549"/>
                </a:cubicBezTo>
                <a:cubicBezTo>
                  <a:pt x="0" y="2466894"/>
                  <a:pt x="33768" y="2433126"/>
                  <a:pt x="75423" y="2433126"/>
                </a:cubicBezTo>
                <a:close/>
                <a:moveTo>
                  <a:pt x="438280" y="2086248"/>
                </a:moveTo>
                <a:cubicBezTo>
                  <a:pt x="479935" y="2086248"/>
                  <a:pt x="513703" y="2120016"/>
                  <a:pt x="513703" y="2161671"/>
                </a:cubicBezTo>
                <a:cubicBezTo>
                  <a:pt x="513703" y="2203326"/>
                  <a:pt x="479935" y="2237094"/>
                  <a:pt x="438280" y="2237094"/>
                </a:cubicBezTo>
                <a:cubicBezTo>
                  <a:pt x="396625" y="2237094"/>
                  <a:pt x="362857" y="2203326"/>
                  <a:pt x="362857" y="2161671"/>
                </a:cubicBezTo>
                <a:cubicBezTo>
                  <a:pt x="362857" y="2120016"/>
                  <a:pt x="396625" y="2086248"/>
                  <a:pt x="438280" y="2086248"/>
                </a:cubicBezTo>
                <a:close/>
                <a:moveTo>
                  <a:pt x="75423" y="2086248"/>
                </a:moveTo>
                <a:cubicBezTo>
                  <a:pt x="117078" y="2086248"/>
                  <a:pt x="150846" y="2120016"/>
                  <a:pt x="150846" y="2161671"/>
                </a:cubicBezTo>
                <a:cubicBezTo>
                  <a:pt x="150846" y="2203326"/>
                  <a:pt x="117078" y="2237094"/>
                  <a:pt x="75423" y="2237094"/>
                </a:cubicBezTo>
                <a:cubicBezTo>
                  <a:pt x="33768" y="2237094"/>
                  <a:pt x="0" y="2203326"/>
                  <a:pt x="0" y="2161671"/>
                </a:cubicBezTo>
                <a:cubicBezTo>
                  <a:pt x="0" y="2120016"/>
                  <a:pt x="33768" y="2086248"/>
                  <a:pt x="75423" y="2086248"/>
                </a:cubicBezTo>
                <a:close/>
                <a:moveTo>
                  <a:pt x="438280" y="1734390"/>
                </a:moveTo>
                <a:cubicBezTo>
                  <a:pt x="479935" y="1734390"/>
                  <a:pt x="513703" y="1768158"/>
                  <a:pt x="513703" y="1809813"/>
                </a:cubicBezTo>
                <a:lnTo>
                  <a:pt x="513200" y="1812303"/>
                </a:lnTo>
                <a:lnTo>
                  <a:pt x="513703" y="1814793"/>
                </a:lnTo>
                <a:cubicBezTo>
                  <a:pt x="513703" y="1856448"/>
                  <a:pt x="479935" y="1890216"/>
                  <a:pt x="438280" y="1890216"/>
                </a:cubicBezTo>
                <a:cubicBezTo>
                  <a:pt x="396625" y="1890216"/>
                  <a:pt x="362857" y="1856448"/>
                  <a:pt x="362857" y="1814793"/>
                </a:cubicBezTo>
                <a:lnTo>
                  <a:pt x="363360" y="1812303"/>
                </a:lnTo>
                <a:lnTo>
                  <a:pt x="362857" y="1809813"/>
                </a:lnTo>
                <a:cubicBezTo>
                  <a:pt x="362857" y="1768158"/>
                  <a:pt x="396625" y="1734390"/>
                  <a:pt x="438280" y="1734390"/>
                </a:cubicBezTo>
                <a:close/>
                <a:moveTo>
                  <a:pt x="75423" y="1734390"/>
                </a:moveTo>
                <a:cubicBezTo>
                  <a:pt x="117078" y="1734390"/>
                  <a:pt x="150846" y="1768158"/>
                  <a:pt x="150846" y="1809813"/>
                </a:cubicBezTo>
                <a:lnTo>
                  <a:pt x="150343" y="1812303"/>
                </a:lnTo>
                <a:lnTo>
                  <a:pt x="150846" y="1814793"/>
                </a:lnTo>
                <a:cubicBezTo>
                  <a:pt x="150846" y="1856448"/>
                  <a:pt x="117078" y="1890216"/>
                  <a:pt x="75423" y="1890216"/>
                </a:cubicBezTo>
                <a:cubicBezTo>
                  <a:pt x="33768" y="1890216"/>
                  <a:pt x="0" y="1856448"/>
                  <a:pt x="0" y="1814793"/>
                </a:cubicBezTo>
                <a:lnTo>
                  <a:pt x="503" y="1812303"/>
                </a:lnTo>
                <a:lnTo>
                  <a:pt x="0" y="1809813"/>
                </a:lnTo>
                <a:cubicBezTo>
                  <a:pt x="0" y="1768158"/>
                  <a:pt x="33768" y="1734390"/>
                  <a:pt x="75423" y="1734390"/>
                </a:cubicBezTo>
                <a:close/>
                <a:moveTo>
                  <a:pt x="438280" y="1387512"/>
                </a:moveTo>
                <a:cubicBezTo>
                  <a:pt x="479935" y="1387512"/>
                  <a:pt x="513703" y="1421280"/>
                  <a:pt x="513703" y="1462935"/>
                </a:cubicBezTo>
                <a:cubicBezTo>
                  <a:pt x="513703" y="1504590"/>
                  <a:pt x="479935" y="1538358"/>
                  <a:pt x="438280" y="1538358"/>
                </a:cubicBezTo>
                <a:cubicBezTo>
                  <a:pt x="396625" y="1538358"/>
                  <a:pt x="362857" y="1504590"/>
                  <a:pt x="362857" y="1462935"/>
                </a:cubicBezTo>
                <a:cubicBezTo>
                  <a:pt x="362857" y="1421280"/>
                  <a:pt x="396625" y="1387512"/>
                  <a:pt x="438280" y="1387512"/>
                </a:cubicBezTo>
                <a:close/>
                <a:moveTo>
                  <a:pt x="75423" y="1387512"/>
                </a:moveTo>
                <a:cubicBezTo>
                  <a:pt x="117078" y="1387512"/>
                  <a:pt x="150846" y="1421280"/>
                  <a:pt x="150846" y="1462935"/>
                </a:cubicBezTo>
                <a:cubicBezTo>
                  <a:pt x="150846" y="1504590"/>
                  <a:pt x="117078" y="1538358"/>
                  <a:pt x="75423" y="1538358"/>
                </a:cubicBezTo>
                <a:cubicBezTo>
                  <a:pt x="33768" y="1538358"/>
                  <a:pt x="0" y="1504590"/>
                  <a:pt x="0" y="1462935"/>
                </a:cubicBezTo>
                <a:cubicBezTo>
                  <a:pt x="0" y="1421280"/>
                  <a:pt x="33768" y="1387512"/>
                  <a:pt x="75423" y="1387512"/>
                </a:cubicBezTo>
                <a:close/>
                <a:moveTo>
                  <a:pt x="75423" y="1040634"/>
                </a:moveTo>
                <a:cubicBezTo>
                  <a:pt x="117078" y="1040634"/>
                  <a:pt x="150846" y="1074403"/>
                  <a:pt x="150846" y="1116057"/>
                </a:cubicBezTo>
                <a:cubicBezTo>
                  <a:pt x="150846" y="1157713"/>
                  <a:pt x="117078" y="1191480"/>
                  <a:pt x="75423" y="1191480"/>
                </a:cubicBezTo>
                <a:cubicBezTo>
                  <a:pt x="33768" y="1191480"/>
                  <a:pt x="0" y="1157713"/>
                  <a:pt x="0" y="1116057"/>
                </a:cubicBezTo>
                <a:cubicBezTo>
                  <a:pt x="0" y="1074403"/>
                  <a:pt x="33768" y="1040634"/>
                  <a:pt x="75423" y="1040634"/>
                </a:cubicBezTo>
                <a:close/>
                <a:moveTo>
                  <a:pt x="438280" y="1040634"/>
                </a:moveTo>
                <a:cubicBezTo>
                  <a:pt x="479935" y="1040634"/>
                  <a:pt x="513703" y="1074402"/>
                  <a:pt x="513703" y="1116057"/>
                </a:cubicBezTo>
                <a:cubicBezTo>
                  <a:pt x="513703" y="1157712"/>
                  <a:pt x="479935" y="1191480"/>
                  <a:pt x="438280" y="1191480"/>
                </a:cubicBezTo>
                <a:cubicBezTo>
                  <a:pt x="396625" y="1191480"/>
                  <a:pt x="362857" y="1157712"/>
                  <a:pt x="362857" y="1116057"/>
                </a:cubicBezTo>
                <a:cubicBezTo>
                  <a:pt x="362857" y="1074402"/>
                  <a:pt x="396625" y="1040634"/>
                  <a:pt x="438280" y="1040634"/>
                </a:cubicBezTo>
                <a:close/>
                <a:moveTo>
                  <a:pt x="438280" y="693756"/>
                </a:moveTo>
                <a:cubicBezTo>
                  <a:pt x="479935" y="693756"/>
                  <a:pt x="513703" y="727524"/>
                  <a:pt x="513703" y="769179"/>
                </a:cubicBezTo>
                <a:cubicBezTo>
                  <a:pt x="513703" y="810834"/>
                  <a:pt x="479935" y="844602"/>
                  <a:pt x="438280" y="844602"/>
                </a:cubicBezTo>
                <a:cubicBezTo>
                  <a:pt x="396625" y="844602"/>
                  <a:pt x="362857" y="810834"/>
                  <a:pt x="362857" y="769179"/>
                </a:cubicBezTo>
                <a:cubicBezTo>
                  <a:pt x="362857" y="727524"/>
                  <a:pt x="396625" y="693756"/>
                  <a:pt x="438280" y="693756"/>
                </a:cubicBezTo>
                <a:close/>
                <a:moveTo>
                  <a:pt x="75423" y="693756"/>
                </a:moveTo>
                <a:cubicBezTo>
                  <a:pt x="117078" y="693756"/>
                  <a:pt x="150846" y="727525"/>
                  <a:pt x="150846" y="769179"/>
                </a:cubicBezTo>
                <a:cubicBezTo>
                  <a:pt x="150846" y="810834"/>
                  <a:pt x="117078" y="844602"/>
                  <a:pt x="75423" y="844602"/>
                </a:cubicBezTo>
                <a:cubicBezTo>
                  <a:pt x="33768" y="844602"/>
                  <a:pt x="0" y="810834"/>
                  <a:pt x="0" y="769179"/>
                </a:cubicBezTo>
                <a:cubicBezTo>
                  <a:pt x="0" y="727525"/>
                  <a:pt x="33768" y="693756"/>
                  <a:pt x="75423" y="693756"/>
                </a:cubicBezTo>
                <a:close/>
                <a:moveTo>
                  <a:pt x="75423" y="346879"/>
                </a:moveTo>
                <a:cubicBezTo>
                  <a:pt x="117078" y="346879"/>
                  <a:pt x="150846" y="380647"/>
                  <a:pt x="150846" y="422302"/>
                </a:cubicBezTo>
                <a:cubicBezTo>
                  <a:pt x="150846" y="463957"/>
                  <a:pt x="117078" y="497724"/>
                  <a:pt x="75423" y="497724"/>
                </a:cubicBezTo>
                <a:cubicBezTo>
                  <a:pt x="33768" y="497724"/>
                  <a:pt x="0" y="463957"/>
                  <a:pt x="0" y="422302"/>
                </a:cubicBezTo>
                <a:cubicBezTo>
                  <a:pt x="0" y="380647"/>
                  <a:pt x="33768" y="346879"/>
                  <a:pt x="75423" y="346879"/>
                </a:cubicBezTo>
                <a:close/>
                <a:moveTo>
                  <a:pt x="438280" y="346878"/>
                </a:moveTo>
                <a:cubicBezTo>
                  <a:pt x="479935" y="346878"/>
                  <a:pt x="513703" y="380646"/>
                  <a:pt x="513703" y="422301"/>
                </a:cubicBezTo>
                <a:cubicBezTo>
                  <a:pt x="513703" y="463956"/>
                  <a:pt x="479935" y="497724"/>
                  <a:pt x="438280" y="497724"/>
                </a:cubicBezTo>
                <a:cubicBezTo>
                  <a:pt x="396625" y="497724"/>
                  <a:pt x="362857" y="463956"/>
                  <a:pt x="362857" y="422301"/>
                </a:cubicBezTo>
                <a:cubicBezTo>
                  <a:pt x="362857" y="380646"/>
                  <a:pt x="396625" y="346878"/>
                  <a:pt x="438280" y="346878"/>
                </a:cubicBezTo>
                <a:close/>
                <a:moveTo>
                  <a:pt x="75423" y="1"/>
                </a:moveTo>
                <a:cubicBezTo>
                  <a:pt x="117078" y="1"/>
                  <a:pt x="150846" y="33769"/>
                  <a:pt x="150846" y="75424"/>
                </a:cubicBezTo>
                <a:cubicBezTo>
                  <a:pt x="150846" y="117079"/>
                  <a:pt x="117078" y="150847"/>
                  <a:pt x="75423" y="150847"/>
                </a:cubicBezTo>
                <a:cubicBezTo>
                  <a:pt x="33768" y="150847"/>
                  <a:pt x="0" y="117079"/>
                  <a:pt x="0" y="75424"/>
                </a:cubicBezTo>
                <a:cubicBezTo>
                  <a:pt x="0" y="33769"/>
                  <a:pt x="33768" y="1"/>
                  <a:pt x="75423" y="1"/>
                </a:cubicBezTo>
                <a:close/>
                <a:moveTo>
                  <a:pt x="438280" y="0"/>
                </a:moveTo>
                <a:cubicBezTo>
                  <a:pt x="479935" y="0"/>
                  <a:pt x="513703" y="33769"/>
                  <a:pt x="513703" y="75424"/>
                </a:cubicBezTo>
                <a:cubicBezTo>
                  <a:pt x="513703" y="117079"/>
                  <a:pt x="479935" y="150847"/>
                  <a:pt x="438280" y="150847"/>
                </a:cubicBezTo>
                <a:cubicBezTo>
                  <a:pt x="396625" y="150847"/>
                  <a:pt x="362857" y="117079"/>
                  <a:pt x="362857" y="75424"/>
                </a:cubicBezTo>
                <a:cubicBezTo>
                  <a:pt x="362857" y="33769"/>
                  <a:pt x="396625" y="0"/>
                  <a:pt x="438280" y="0"/>
                </a:cubicBezTo>
                <a:close/>
              </a:path>
            </a:pathLst>
          </a:custGeom>
          <a:gradFill>
            <a:gsLst>
              <a:gs pos="74000">
                <a:schemeClr val="accent2">
                  <a:alpha val="70000"/>
                </a:schemeClr>
              </a:gs>
              <a:gs pos="0">
                <a:schemeClr val="accent4">
                  <a:alpha val="7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744076" y="6269595"/>
            <a:ext cx="4366476" cy="459272"/>
          </a:xfrm>
          <a:prstGeom prst="roundRect">
            <a:avLst>
              <a:gd name="adj" fmla="val 500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作者：汤小丹、王红玲、姜华、汤子瀛</a:t>
            </a:r>
          </a:p>
        </p:txBody>
      </p:sp>
      <p:sp>
        <p:nvSpPr>
          <p:cNvPr id="11" name="矩形 10"/>
          <p:cNvSpPr/>
          <p:nvPr/>
        </p:nvSpPr>
        <p:spPr>
          <a:xfrm>
            <a:off x="1243012" y="602297"/>
            <a:ext cx="4698723" cy="430887"/>
          </a:xfrm>
          <a:prstGeom prst="rect">
            <a:avLst/>
          </a:prstGeom>
        </p:spPr>
        <p:txBody>
          <a:bodyPr wrap="none">
            <a:spAutoFit/>
          </a:bodyPr>
          <a:lstStyle/>
          <a:p>
            <a:pPr algn="ctr"/>
            <a:r>
              <a:rPr lang="zh-CN" altLang="en-US" sz="2200" dirty="0">
                <a:solidFill>
                  <a:schemeClr val="bg1"/>
                </a:solidFill>
                <a:sym typeface="+mn-ea"/>
              </a:rPr>
              <a:t>经典教材《计算机操作系统》</a:t>
            </a:r>
            <a:r>
              <a:rPr lang="zh-CN" altLang="en-US" sz="2200" b="1" dirty="0">
                <a:solidFill>
                  <a:schemeClr val="accent2"/>
                </a:solidFill>
                <a:sym typeface="+mn-ea"/>
              </a:rPr>
              <a:t>最新版</a:t>
            </a:r>
            <a:endParaRPr lang="zh-CN" altLang="en-US" sz="2200" b="1" dirty="0">
              <a:solidFill>
                <a:schemeClr val="accent2"/>
              </a:solidFill>
            </a:endParaRPr>
          </a:p>
        </p:txBody>
      </p:sp>
      <p:pic>
        <p:nvPicPr>
          <p:cNvPr id="12" name="图片 11"/>
          <p:cNvPicPr>
            <a:picLocks noChangeAspect="1"/>
          </p:cNvPicPr>
          <p:nvPr/>
        </p:nvPicPr>
        <p:blipFill>
          <a:blip r:embed="rId6"/>
          <a:stretch>
            <a:fillRect/>
          </a:stretch>
        </p:blipFill>
        <p:spPr>
          <a:xfrm>
            <a:off x="1673475" y="2592475"/>
            <a:ext cx="2508000" cy="3554241"/>
          </a:xfrm>
          <a:prstGeom prst="rect">
            <a:avLst/>
          </a:prstGeom>
        </p:spPr>
      </p:pic>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a:xfrm>
            <a:off x="406400" y="522760"/>
            <a:ext cx="527050" cy="527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count++</a:t>
            </a:r>
            <a:r>
              <a:rPr lang="zh-CN" altLang="en-US" sz="2800" b="1" dirty="0">
                <a:solidFill>
                  <a:schemeClr val="bg1"/>
                </a:solidFill>
              </a:rPr>
              <a:t>和</a:t>
            </a:r>
            <a:r>
              <a:rPr lang="en-US" altLang="zh-CN" sz="2800" b="1" dirty="0">
                <a:solidFill>
                  <a:schemeClr val="bg1"/>
                </a:solidFill>
              </a:rPr>
              <a:t>count--</a:t>
            </a:r>
            <a:r>
              <a:rPr lang="zh-CN" altLang="en-US" sz="2800" b="1" dirty="0">
                <a:solidFill>
                  <a:schemeClr val="bg1"/>
                </a:solidFill>
              </a:rPr>
              <a:t>的机器语言</a:t>
            </a:r>
          </a:p>
        </p:txBody>
      </p:sp>
      <p:sp>
        <p:nvSpPr>
          <p:cNvPr id="6" name="Rectangle 1027"/>
          <p:cNvSpPr txBox="1">
            <a:spLocks noChangeArrowheads="1"/>
          </p:cNvSpPr>
          <p:nvPr/>
        </p:nvSpPr>
        <p:spPr>
          <a:xfrm>
            <a:off x="669925" y="1319727"/>
            <a:ext cx="394335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45" indent="-467995">
              <a:lnSpc>
                <a:spcPct val="132000"/>
              </a:lnSpc>
              <a:buClr>
                <a:srgbClr val="FF0000"/>
              </a:buClr>
              <a:buFont typeface="Wingdings" panose="05000000000000000000" pitchFamily="2" charset="2"/>
              <a:buChar char="n"/>
            </a:pPr>
            <a:r>
              <a:rPr lang="en-US" altLang="zh-CN" sz="2600" dirty="0"/>
              <a:t>count</a:t>
            </a:r>
            <a:r>
              <a:rPr lang="zh-CN" altLang="en-US" sz="2600" dirty="0"/>
              <a:t>++</a:t>
            </a:r>
            <a:r>
              <a:rPr lang="en-US" altLang="zh-CN" sz="2600" dirty="0"/>
              <a:t>:</a:t>
            </a:r>
          </a:p>
          <a:p>
            <a:pPr lvl="1">
              <a:lnSpc>
                <a:spcPct val="132000"/>
              </a:lnSpc>
            </a:pPr>
            <a:r>
              <a:rPr lang="en-US" altLang="zh-CN" sz="2600" dirty="0"/>
              <a:t>R1=count; 	1</a:t>
            </a:r>
          </a:p>
          <a:p>
            <a:pPr lvl="1">
              <a:lnSpc>
                <a:spcPct val="132000"/>
              </a:lnSpc>
            </a:pPr>
            <a:r>
              <a:rPr lang="en-US" altLang="zh-CN" sz="2600" dirty="0"/>
              <a:t>R1=R1+1; 	2</a:t>
            </a:r>
          </a:p>
          <a:p>
            <a:pPr lvl="1">
              <a:lnSpc>
                <a:spcPct val="132000"/>
              </a:lnSpc>
            </a:pPr>
            <a:r>
              <a:rPr lang="en-US" altLang="zh-CN" sz="2600" dirty="0"/>
              <a:t>count=R1; 	3</a:t>
            </a:r>
          </a:p>
          <a:p>
            <a:pPr marL="360045" indent="-467995">
              <a:lnSpc>
                <a:spcPct val="132000"/>
              </a:lnSpc>
              <a:buClr>
                <a:srgbClr val="FF0000"/>
              </a:buClr>
              <a:buFont typeface="Wingdings" panose="05000000000000000000" pitchFamily="2" charset="2"/>
              <a:buChar char="n"/>
            </a:pPr>
            <a:r>
              <a:rPr lang="en-US" altLang="zh-CN" sz="2600" dirty="0"/>
              <a:t>count--: </a:t>
            </a:r>
          </a:p>
          <a:p>
            <a:pPr lvl="1">
              <a:lnSpc>
                <a:spcPct val="132000"/>
              </a:lnSpc>
            </a:pPr>
            <a:r>
              <a:rPr lang="en-US" altLang="zh-CN" sz="2600" dirty="0"/>
              <a:t>R2=count;       4</a:t>
            </a:r>
          </a:p>
          <a:p>
            <a:pPr lvl="1">
              <a:lnSpc>
                <a:spcPct val="132000"/>
              </a:lnSpc>
            </a:pPr>
            <a:r>
              <a:rPr lang="en-US" altLang="zh-CN" sz="2600" dirty="0"/>
              <a:t>R2=R2-1;        5</a:t>
            </a:r>
          </a:p>
          <a:p>
            <a:pPr lvl="1">
              <a:lnSpc>
                <a:spcPct val="132000"/>
              </a:lnSpc>
            </a:pPr>
            <a:r>
              <a:rPr lang="en-US" altLang="zh-CN" sz="2600" dirty="0"/>
              <a:t>count=R2;       6</a:t>
            </a:r>
          </a:p>
        </p:txBody>
      </p:sp>
      <p:sp>
        <p:nvSpPr>
          <p:cNvPr id="7" name="Text Box 1028"/>
          <p:cNvSpPr txBox="1">
            <a:spLocks noChangeArrowheads="1"/>
          </p:cNvSpPr>
          <p:nvPr/>
        </p:nvSpPr>
        <p:spPr bwMode="auto">
          <a:xfrm>
            <a:off x="4691603" y="1319727"/>
            <a:ext cx="7298256"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dirty="0">
                <a:latin typeface="+mn-lt"/>
                <a:ea typeface="+mn-ea"/>
              </a:rPr>
              <a:t>Count</a:t>
            </a:r>
            <a:r>
              <a:rPr lang="zh-CN" altLang="en-US" sz="2400" dirty="0">
                <a:latin typeface="+mn-ea"/>
                <a:ea typeface="+mn-ea"/>
              </a:rPr>
              <a:t>初值为</a:t>
            </a:r>
            <a:r>
              <a:rPr lang="en-US" altLang="zh-CN" sz="2400" dirty="0">
                <a:latin typeface="+mn-lt"/>
                <a:ea typeface="+mn-ea"/>
              </a:rPr>
              <a:t>4</a:t>
            </a:r>
            <a:r>
              <a:rPr lang="en-US" altLang="zh-CN" sz="2000" dirty="0">
                <a:latin typeface="+mn-ea"/>
                <a:ea typeface="+mn-ea"/>
              </a:rPr>
              <a:t>,</a:t>
            </a:r>
            <a:r>
              <a:rPr lang="zh-CN" altLang="en-US" sz="2400" dirty="0">
                <a:latin typeface="+mn-ea"/>
                <a:ea typeface="+mn-ea"/>
              </a:rPr>
              <a:t>并发执行</a:t>
            </a:r>
            <a:r>
              <a:rPr lang="en-US" altLang="zh-CN" sz="2400" dirty="0">
                <a:latin typeface="+mn-lt"/>
                <a:ea typeface="+mn-ea"/>
              </a:rPr>
              <a:t>produce()</a:t>
            </a:r>
            <a:r>
              <a:rPr lang="zh-CN" altLang="en-US" sz="2400" dirty="0">
                <a:latin typeface="+mn-ea"/>
                <a:ea typeface="+mn-ea"/>
              </a:rPr>
              <a:t>和</a:t>
            </a:r>
            <a:r>
              <a:rPr lang="en-US" altLang="zh-CN" sz="2400" dirty="0">
                <a:latin typeface="+mn-lt"/>
                <a:ea typeface="+mn-ea"/>
              </a:rPr>
              <a:t>consume()</a:t>
            </a:r>
            <a:r>
              <a:rPr lang="zh-CN" altLang="en-US" sz="2400" dirty="0">
                <a:latin typeface="+mn-ea"/>
                <a:ea typeface="+mn-ea"/>
              </a:rPr>
              <a:t>进程</a:t>
            </a:r>
            <a:endParaRPr lang="en-US" altLang="zh-CN" sz="2400" dirty="0">
              <a:latin typeface="+mn-ea"/>
              <a:ea typeface="+mn-ea"/>
            </a:endParaRPr>
          </a:p>
        </p:txBody>
      </p:sp>
      <p:graphicFrame>
        <p:nvGraphicFramePr>
          <p:cNvPr id="8" name="Group 1056"/>
          <p:cNvGraphicFramePr/>
          <p:nvPr>
            <p:custDataLst>
              <p:tags r:id="rId1"/>
            </p:custDataLst>
          </p:nvPr>
        </p:nvGraphicFramePr>
        <p:xfrm>
          <a:off x="4832313" y="1945979"/>
          <a:ext cx="6720036" cy="2356296"/>
        </p:xfrm>
        <a:graphic>
          <a:graphicData uri="http://schemas.openxmlformats.org/drawingml/2006/table">
            <a:tbl>
              <a:tblPr>
                <a:tableStyleId>{5DA37D80-6434-44D0-A028-1B22A696006F}</a:tableStyleId>
              </a:tblPr>
              <a:tblGrid>
                <a:gridCol w="2240012">
                  <a:extLst>
                    <a:ext uri="{9D8B030D-6E8A-4147-A177-3AD203B41FA5}">
                      <a16:colId xmlns:a16="http://schemas.microsoft.com/office/drawing/2014/main" val="20000"/>
                    </a:ext>
                  </a:extLst>
                </a:gridCol>
                <a:gridCol w="2240012">
                  <a:extLst>
                    <a:ext uri="{9D8B030D-6E8A-4147-A177-3AD203B41FA5}">
                      <a16:colId xmlns:a16="http://schemas.microsoft.com/office/drawing/2014/main" val="20001"/>
                    </a:ext>
                  </a:extLst>
                </a:gridCol>
                <a:gridCol w="2240012">
                  <a:extLst>
                    <a:ext uri="{9D8B030D-6E8A-4147-A177-3AD203B41FA5}">
                      <a16:colId xmlns:a16="http://schemas.microsoft.com/office/drawing/2014/main" val="20002"/>
                    </a:ext>
                  </a:extLst>
                </a:gridCol>
              </a:tblGrid>
              <a:tr h="526073">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zh-CN" altLang="en-US" sz="3100" u="none" strike="noStrike" cap="none" normalizeH="0" baseline="0" dirty="0">
                          <a:ln>
                            <a:noFill/>
                          </a:ln>
                          <a:effectLst/>
                        </a:rPr>
                        <a:t>执行次序</a:t>
                      </a:r>
                      <a:endParaRPr kumimoji="0" lang="zh-CN" altLang="en-US" sz="3100" b="0" i="0" u="none" strike="noStrike" cap="none" normalizeH="0" baseline="0" dirty="0">
                        <a:ln>
                          <a:noFill/>
                        </a:ln>
                        <a:solidFill>
                          <a:schemeClr val="tx1"/>
                        </a:solidFill>
                        <a:effectLst/>
                        <a:latin typeface="+mn-ea"/>
                        <a:ea typeface="+mn-ea"/>
                      </a:endParaRPr>
                    </a:p>
                  </a:txBody>
                  <a:tcPr marL="116635" marR="116635" marT="58317" marB="58317" horzOverflow="overflow"/>
                </a:tc>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zh-CN" altLang="en-US" sz="3100" u="none" strike="noStrike" cap="none" normalizeH="0" baseline="0" dirty="0">
                          <a:ln>
                            <a:noFill/>
                          </a:ln>
                          <a:effectLst/>
                        </a:rPr>
                        <a:t>结果</a:t>
                      </a:r>
                      <a:endParaRPr kumimoji="0" lang="zh-CN" altLang="en-US" sz="3100" b="0" i="0" u="none" strike="noStrike" cap="none" normalizeH="0" baseline="0" dirty="0">
                        <a:ln>
                          <a:noFill/>
                        </a:ln>
                        <a:solidFill>
                          <a:schemeClr val="tx1"/>
                        </a:solidFill>
                        <a:effectLst/>
                        <a:latin typeface="+mn-ea"/>
                        <a:ea typeface="+mn-ea"/>
                      </a:endParaRPr>
                    </a:p>
                  </a:txBody>
                  <a:tcPr marL="116635" marR="116635" marT="58317" marB="58317" horzOverflow="overflow"/>
                </a:tc>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zh-CN" altLang="en-US" sz="3100" u="none" strike="noStrike" cap="none" normalizeH="0" baseline="0" dirty="0">
                          <a:ln>
                            <a:noFill/>
                          </a:ln>
                          <a:effectLst/>
                        </a:rPr>
                        <a:t>是否正确</a:t>
                      </a:r>
                      <a:endParaRPr kumimoji="0" lang="zh-CN" altLang="en-US" sz="3100" b="0" i="0" u="none" strike="noStrike" cap="none" normalizeH="0" baseline="0" dirty="0">
                        <a:ln>
                          <a:noFill/>
                        </a:ln>
                        <a:solidFill>
                          <a:schemeClr val="tx1"/>
                        </a:solidFill>
                        <a:effectLst/>
                        <a:latin typeface="+mn-ea"/>
                        <a:ea typeface="+mn-ea"/>
                      </a:endParaRPr>
                    </a:p>
                  </a:txBody>
                  <a:tcPr marL="116635" marR="116635" marT="58317" marB="58317" horzOverflow="overflow"/>
                </a:tc>
                <a:extLst>
                  <a:ext uri="{0D108BD9-81ED-4DB2-BD59-A6C34878D82A}">
                    <a16:rowId xmlns:a16="http://schemas.microsoft.com/office/drawing/2014/main" val="10000"/>
                  </a:ext>
                </a:extLst>
              </a:tr>
              <a:tr h="511093">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en-US" altLang="zh-CN" sz="3100" u="none" strike="noStrike" cap="none" normalizeH="0" baseline="0" dirty="0">
                          <a:ln>
                            <a:noFill/>
                          </a:ln>
                          <a:effectLst/>
                        </a:rPr>
                        <a:t>123456</a:t>
                      </a:r>
                      <a:endParaRPr kumimoji="0" lang="zh-CN" altLang="en-US" sz="3100" b="0" i="0" u="none" strike="noStrike" cap="none" normalizeH="0" baseline="0" dirty="0">
                        <a:ln>
                          <a:noFill/>
                        </a:ln>
                        <a:solidFill>
                          <a:schemeClr val="tx1"/>
                        </a:solidFill>
                        <a:effectLst/>
                        <a:latin typeface="+mn-lt"/>
                        <a:ea typeface="+mn-ea"/>
                      </a:endParaRPr>
                    </a:p>
                  </a:txBody>
                  <a:tcPr marL="116635" marR="116635" marT="58317" marB="58317" horzOverflow="overflow"/>
                </a:tc>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en-US" altLang="zh-CN" sz="3100" u="none" strike="noStrike" cap="none" normalizeH="0" baseline="0" dirty="0">
                          <a:ln>
                            <a:noFill/>
                          </a:ln>
                          <a:effectLst/>
                        </a:rPr>
                        <a:t>4</a:t>
                      </a:r>
                      <a:endParaRPr kumimoji="0" lang="en-US" altLang="zh-CN" sz="3100" b="0" i="0" u="none" strike="noStrike" cap="none" normalizeH="0" baseline="0" dirty="0">
                        <a:ln>
                          <a:noFill/>
                        </a:ln>
                        <a:solidFill>
                          <a:schemeClr val="tx1"/>
                        </a:solidFill>
                        <a:effectLst/>
                        <a:latin typeface="+mn-lt"/>
                        <a:ea typeface="+mn-ea"/>
                      </a:endParaRPr>
                    </a:p>
                  </a:txBody>
                  <a:tcPr marL="116635" marR="116635" marT="58317" marB="58317" horzOverflow="overflow"/>
                </a:tc>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zh-CN" altLang="en-US" sz="3100" u="none" strike="noStrike" cap="none" normalizeH="0" baseline="0" dirty="0">
                          <a:ln>
                            <a:noFill/>
                          </a:ln>
                          <a:effectLst/>
                        </a:rPr>
                        <a:t>是</a:t>
                      </a:r>
                      <a:endParaRPr kumimoji="0" lang="zh-CN" altLang="en-US" sz="3100" b="0" i="0" u="none" strike="noStrike" cap="none" normalizeH="0" baseline="0" dirty="0">
                        <a:ln>
                          <a:noFill/>
                        </a:ln>
                        <a:solidFill>
                          <a:schemeClr val="tx1"/>
                        </a:solidFill>
                        <a:effectLst/>
                        <a:latin typeface="+mn-ea"/>
                        <a:ea typeface="+mn-ea"/>
                      </a:endParaRPr>
                    </a:p>
                  </a:txBody>
                  <a:tcPr marL="116635" marR="116635" marT="58317" marB="58317" horzOverflow="overflow"/>
                </a:tc>
                <a:extLst>
                  <a:ext uri="{0D108BD9-81ED-4DB2-BD59-A6C34878D82A}">
                    <a16:rowId xmlns:a16="http://schemas.microsoft.com/office/drawing/2014/main" val="10001"/>
                  </a:ext>
                </a:extLst>
              </a:tr>
              <a:tr h="511093">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en-US" altLang="zh-CN" sz="3100" u="none" strike="noStrike" cap="none" normalizeH="0" baseline="0" dirty="0">
                          <a:ln>
                            <a:noFill/>
                          </a:ln>
                          <a:effectLst/>
                        </a:rPr>
                        <a:t>142536</a:t>
                      </a:r>
                      <a:endParaRPr kumimoji="0" lang="en-US" altLang="zh-CN" sz="3100" b="0" i="0" u="none" strike="noStrike" cap="none" normalizeH="0" baseline="0" dirty="0">
                        <a:ln>
                          <a:noFill/>
                        </a:ln>
                        <a:solidFill>
                          <a:schemeClr val="tx1"/>
                        </a:solidFill>
                        <a:effectLst/>
                        <a:latin typeface="+mn-lt"/>
                        <a:ea typeface="+mn-ea"/>
                      </a:endParaRPr>
                    </a:p>
                  </a:txBody>
                  <a:tcPr marL="116635" marR="116635" marT="58317" marB="58317" horzOverflow="overflow"/>
                </a:tc>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en-US" altLang="zh-CN" sz="3100" u="none" strike="noStrike" cap="none" normalizeH="0" baseline="0" dirty="0">
                          <a:ln>
                            <a:noFill/>
                          </a:ln>
                          <a:effectLst/>
                        </a:rPr>
                        <a:t>3 </a:t>
                      </a:r>
                      <a:endParaRPr kumimoji="0" lang="en-US" altLang="zh-CN" sz="3100" b="0" i="0" u="none" strike="noStrike" cap="none" normalizeH="0" baseline="0" dirty="0">
                        <a:ln>
                          <a:noFill/>
                        </a:ln>
                        <a:solidFill>
                          <a:schemeClr val="tx1"/>
                        </a:solidFill>
                        <a:effectLst/>
                        <a:latin typeface="+mn-lt"/>
                        <a:ea typeface="+mn-ea"/>
                      </a:endParaRPr>
                    </a:p>
                  </a:txBody>
                  <a:tcPr marL="116635" marR="116635" marT="58317" marB="58317" horzOverflow="overflow"/>
                </a:tc>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zh-CN" altLang="en-US" sz="3100" u="none" strike="noStrike" cap="none" normalizeH="0" baseline="0" dirty="0">
                          <a:ln>
                            <a:noFill/>
                          </a:ln>
                          <a:effectLst/>
                        </a:rPr>
                        <a:t>否</a:t>
                      </a:r>
                      <a:endParaRPr kumimoji="0" lang="zh-CN" altLang="en-US" sz="3100" b="0" i="0" u="none" strike="noStrike" cap="none" normalizeH="0" baseline="0" dirty="0">
                        <a:ln>
                          <a:noFill/>
                        </a:ln>
                        <a:solidFill>
                          <a:schemeClr val="tx1"/>
                        </a:solidFill>
                        <a:effectLst/>
                        <a:latin typeface="+mn-ea"/>
                        <a:ea typeface="+mn-ea"/>
                      </a:endParaRPr>
                    </a:p>
                  </a:txBody>
                  <a:tcPr marL="116635" marR="116635" marT="58317" marB="58317" horzOverflow="overflow"/>
                </a:tc>
                <a:extLst>
                  <a:ext uri="{0D108BD9-81ED-4DB2-BD59-A6C34878D82A}">
                    <a16:rowId xmlns:a16="http://schemas.microsoft.com/office/drawing/2014/main" val="10002"/>
                  </a:ext>
                </a:extLst>
              </a:tr>
              <a:tr h="511093">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en-US" altLang="zh-CN" sz="3100" u="none" strike="noStrike" cap="none" normalizeH="0" baseline="0">
                          <a:ln>
                            <a:noFill/>
                          </a:ln>
                          <a:effectLst/>
                        </a:rPr>
                        <a:t>145263</a:t>
                      </a:r>
                      <a:endParaRPr kumimoji="0" lang="en-US" altLang="zh-CN" sz="3100" b="0" i="0" u="none" strike="noStrike" cap="none" normalizeH="0" baseline="0">
                        <a:ln>
                          <a:noFill/>
                        </a:ln>
                        <a:solidFill>
                          <a:schemeClr val="tx1"/>
                        </a:solidFill>
                        <a:effectLst/>
                        <a:latin typeface="+mn-lt"/>
                        <a:ea typeface="+mn-ea"/>
                      </a:endParaRPr>
                    </a:p>
                  </a:txBody>
                  <a:tcPr marL="116635" marR="116635" marT="58317" marB="58317" horzOverflow="overflow"/>
                </a:tc>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en-US" altLang="zh-CN" sz="3100" u="none" strike="noStrike" cap="none" normalizeH="0" baseline="0" dirty="0">
                          <a:ln>
                            <a:noFill/>
                          </a:ln>
                          <a:effectLst/>
                        </a:rPr>
                        <a:t>5</a:t>
                      </a:r>
                      <a:endParaRPr kumimoji="0" lang="en-US" altLang="zh-CN" sz="3100" b="0" i="0" u="none" strike="noStrike" cap="none" normalizeH="0" baseline="0" dirty="0">
                        <a:ln>
                          <a:noFill/>
                        </a:ln>
                        <a:solidFill>
                          <a:schemeClr val="tx1"/>
                        </a:solidFill>
                        <a:effectLst/>
                        <a:latin typeface="+mn-lt"/>
                        <a:ea typeface="+mn-ea"/>
                      </a:endParaRPr>
                    </a:p>
                  </a:txBody>
                  <a:tcPr marL="116635" marR="116635" marT="58317" marB="58317" horzOverflow="overflow"/>
                </a:tc>
                <a:tc>
                  <a:txBody>
                    <a:bodyPr/>
                    <a:lstStyle>
                      <a:lvl1pPr algn="l">
                        <a:spcBef>
                          <a:spcPct val="50000"/>
                        </a:spcBef>
                        <a:buSzPct val="140000"/>
                        <a:defRPr sz="1600">
                          <a:solidFill>
                            <a:schemeClr val="tx1"/>
                          </a:solidFill>
                          <a:latin typeface="Helvetica" panose="020B0604020202020204" pitchFamily="34" charset="0"/>
                          <a:ea typeface="宋体" panose="02010600030101010101" pitchFamily="2" charset="-122"/>
                        </a:defRPr>
                      </a:lvl1pPr>
                      <a:lvl2pPr algn="l">
                        <a:spcBef>
                          <a:spcPct val="20000"/>
                        </a:spcBef>
                        <a:defRPr sz="1600">
                          <a:solidFill>
                            <a:schemeClr val="tx1"/>
                          </a:solidFill>
                          <a:latin typeface="Helvetica" panose="020B0604020202020204" pitchFamily="34" charset="0"/>
                          <a:ea typeface="宋体" panose="02010600030101010101" pitchFamily="2" charset="-122"/>
                        </a:defRPr>
                      </a:lvl2pPr>
                      <a:lvl3pPr algn="l">
                        <a:spcBef>
                          <a:spcPct val="20000"/>
                        </a:spcBef>
                        <a:buSzPct val="85000"/>
                        <a:buFont typeface="Monotype Sorts" pitchFamily="2" charset="2"/>
                        <a:defRPr sz="1600">
                          <a:solidFill>
                            <a:schemeClr val="tx1"/>
                          </a:solidFill>
                          <a:latin typeface="Helvetica" panose="020B0604020202020204" pitchFamily="34" charset="0"/>
                          <a:ea typeface="宋体" panose="02010600030101010101" pitchFamily="2" charset="-122"/>
                        </a:defRPr>
                      </a:lvl3pPr>
                      <a:lvl4pPr algn="l">
                        <a:spcBef>
                          <a:spcPct val="20000"/>
                        </a:spcBef>
                        <a:defRPr sz="1600">
                          <a:solidFill>
                            <a:schemeClr val="tx1"/>
                          </a:solidFill>
                          <a:latin typeface="Helvetica" panose="020B0604020202020204" pitchFamily="34" charset="0"/>
                          <a:ea typeface="宋体" panose="02010600030101010101" pitchFamily="2" charset="-122"/>
                        </a:defRPr>
                      </a:lvl4pPr>
                      <a:lvl5pPr algn="l">
                        <a:spcBef>
                          <a:spcPct val="20000"/>
                        </a:spcBef>
                        <a:defRPr sz="1000">
                          <a:solidFill>
                            <a:schemeClr val="tx1"/>
                          </a:solidFill>
                          <a:latin typeface="Helvetica" panose="020B0604020202020204" pitchFamily="34" charset="0"/>
                          <a:ea typeface="宋体" panose="02010600030101010101" pitchFamily="2" charset="-122"/>
                        </a:defRPr>
                      </a:lvl5pPr>
                      <a:lvl6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6pPr>
                      <a:lvl7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7pPr>
                      <a:lvl8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8pPr>
                      <a:lvl9pPr fontAlgn="base">
                        <a:spcBef>
                          <a:spcPct val="20000"/>
                        </a:spcBef>
                        <a:spcAft>
                          <a:spcPct val="0"/>
                        </a:spcAft>
                        <a:defRPr sz="1000">
                          <a:solidFill>
                            <a:schemeClr val="tx1"/>
                          </a:solidFill>
                          <a:latin typeface="Helvetica"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Pct val="140000"/>
                        <a:buFontTx/>
                        <a:buNone/>
                      </a:pPr>
                      <a:r>
                        <a:rPr kumimoji="0" lang="zh-CN" altLang="en-US" sz="3100" u="none" strike="noStrike" cap="none" normalizeH="0" baseline="0" dirty="0">
                          <a:ln>
                            <a:noFill/>
                          </a:ln>
                          <a:effectLst/>
                        </a:rPr>
                        <a:t>否</a:t>
                      </a:r>
                      <a:endParaRPr kumimoji="0" lang="zh-CN" altLang="en-US" sz="3100" b="0" i="0" u="none" strike="noStrike" cap="none" normalizeH="0" baseline="0" dirty="0">
                        <a:ln>
                          <a:noFill/>
                        </a:ln>
                        <a:solidFill>
                          <a:schemeClr val="tx1"/>
                        </a:solidFill>
                        <a:effectLst/>
                        <a:latin typeface="+mn-ea"/>
                        <a:ea typeface="+mn-ea"/>
                      </a:endParaRPr>
                    </a:p>
                  </a:txBody>
                  <a:tcPr marL="116635" marR="116635" marT="58317" marB="58317" horzOverflow="overflow"/>
                </a:tc>
                <a:extLst>
                  <a:ext uri="{0D108BD9-81ED-4DB2-BD59-A6C34878D82A}">
                    <a16:rowId xmlns:a16="http://schemas.microsoft.com/office/drawing/2014/main" val="10003"/>
                  </a:ext>
                </a:extLst>
              </a:tr>
            </a:tbl>
          </a:graphicData>
        </a:graphic>
      </p:graphicFrame>
      <p:sp>
        <p:nvSpPr>
          <p:cNvPr id="9" name="文本框 1"/>
          <p:cNvSpPr txBox="1">
            <a:spLocks noChangeArrowheads="1"/>
          </p:cNvSpPr>
          <p:nvPr/>
        </p:nvSpPr>
        <p:spPr bwMode="auto">
          <a:xfrm>
            <a:off x="4697425" y="4563549"/>
            <a:ext cx="6989812" cy="158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2000"/>
              </a:lnSpc>
            </a:pPr>
            <a:r>
              <a:rPr lang="zh-CN" altLang="en-US" sz="2400" dirty="0">
                <a:solidFill>
                  <a:srgbClr val="FF0000"/>
                </a:solidFill>
                <a:latin typeface="+mn-ea"/>
                <a:ea typeface="+mn-ea"/>
              </a:rPr>
              <a:t>解决方法</a:t>
            </a:r>
            <a:r>
              <a:rPr lang="zh-CN" altLang="en-US" sz="2400" dirty="0">
                <a:latin typeface="+mn-lt"/>
                <a:ea typeface="+mn-ea"/>
              </a:rPr>
              <a:t>：</a:t>
            </a:r>
            <a:r>
              <a:rPr lang="zh-CN" altLang="en-US" sz="2400" dirty="0">
                <a:latin typeface="+mn-ea"/>
                <a:ea typeface="+mn-ea"/>
              </a:rPr>
              <a:t>下列语句必须被原子性地执行</a:t>
            </a:r>
            <a:br>
              <a:rPr lang="en-US" altLang="zh-CN" sz="2400" dirty="0">
                <a:latin typeface="+mn-ea"/>
                <a:ea typeface="+mn-ea"/>
              </a:rPr>
            </a:br>
            <a:r>
              <a:rPr lang="en-US" altLang="zh-CN" sz="2600" dirty="0">
                <a:latin typeface="+mn-lt"/>
                <a:ea typeface="+mn-ea"/>
              </a:rPr>
              <a:t>counter++;</a:t>
            </a:r>
            <a:br>
              <a:rPr lang="en-US" altLang="zh-CN" sz="2600" dirty="0">
                <a:latin typeface="+mn-lt"/>
                <a:ea typeface="+mn-ea"/>
              </a:rPr>
            </a:br>
            <a:r>
              <a:rPr lang="en-US" altLang="zh-CN" sz="2600" dirty="0">
                <a:latin typeface="+mn-lt"/>
                <a:ea typeface="+mn-ea"/>
              </a:rPr>
              <a:t>counter--;</a:t>
            </a:r>
          </a:p>
        </p:txBody>
      </p:sp>
      <p:cxnSp>
        <p:nvCxnSpPr>
          <p:cNvPr id="3" name="直接连接符 2"/>
          <p:cNvCxnSpPr/>
          <p:nvPr/>
        </p:nvCxnSpPr>
        <p:spPr>
          <a:xfrm>
            <a:off x="4324730" y="1448890"/>
            <a:ext cx="0" cy="469470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074baa65-1bcf-453b-aed6-4412331b316e"/>
</p:tagLst>
</file>

<file path=ppt/tags/tag10.xml><?xml version="1.0" encoding="utf-8"?>
<p:tagLst xmlns:a="http://schemas.openxmlformats.org/drawingml/2006/main" xmlns:r="http://schemas.openxmlformats.org/officeDocument/2006/relationships" xmlns:p="http://schemas.openxmlformats.org/presentationml/2006/main">
  <p:tag name="ISLIDE.DIAGRAM" val="210901"/>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ags/tag5.xml><?xml version="1.0" encoding="utf-8"?>
<p:tagLst xmlns:a="http://schemas.openxmlformats.org/drawingml/2006/main" xmlns:r="http://schemas.openxmlformats.org/officeDocument/2006/relationships" xmlns:p="http://schemas.openxmlformats.org/presentationml/2006/main">
  <p:tag name="ISLIDE.DIAGRAM" val="210901"/>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0d1f2100-e857-406c-8d11-d8ac3665c38b}"/>
</p:tagLst>
</file>

<file path=ppt/tags/tag7.xml><?xml version="1.0" encoding="utf-8"?>
<p:tagLst xmlns:a="http://schemas.openxmlformats.org/drawingml/2006/main" xmlns:r="http://schemas.openxmlformats.org/officeDocument/2006/relationships" xmlns:p="http://schemas.openxmlformats.org/presentationml/2006/main">
  <p:tag name="ISLIDE.DIAGRAM" val="217641"/>
</p:tagLst>
</file>

<file path=ppt/tags/tag8.xml><?xml version="1.0" encoding="utf-8"?>
<p:tagLst xmlns:a="http://schemas.openxmlformats.org/drawingml/2006/main" xmlns:r="http://schemas.openxmlformats.org/officeDocument/2006/relationships" xmlns:p="http://schemas.openxmlformats.org/presentationml/2006/main">
  <p:tag name="ISLIDE.DIAGRAM" val="217641"/>
</p:tagLst>
</file>

<file path=ppt/tags/tag9.xml><?xml version="1.0" encoding="utf-8"?>
<p:tagLst xmlns:a="http://schemas.openxmlformats.org/drawingml/2006/main" xmlns:r="http://schemas.openxmlformats.org/officeDocument/2006/relationships" xmlns:p="http://schemas.openxmlformats.org/presentationml/2006/main">
  <p:tag name="ISLIDE.DIAGRAM" val="217641"/>
</p:tagLst>
</file>

<file path=ppt/theme/theme1.xml><?xml version="1.0" encoding="utf-8"?>
<a:theme xmlns:a="http://schemas.openxmlformats.org/drawingml/2006/main" name="主题5">
  <a:themeElements>
    <a:clrScheme name="自定义 15">
      <a:dk1>
        <a:srgbClr val="000000"/>
      </a:dk1>
      <a:lt1>
        <a:srgbClr val="FFFFFF"/>
      </a:lt1>
      <a:dk2>
        <a:srgbClr val="768394"/>
      </a:dk2>
      <a:lt2>
        <a:srgbClr val="F0F0F0"/>
      </a:lt2>
      <a:accent1>
        <a:srgbClr val="07416B"/>
      </a:accent1>
      <a:accent2>
        <a:srgbClr val="FFC000"/>
      </a:accent2>
      <a:accent3>
        <a:srgbClr val="00002E"/>
      </a:accent3>
      <a:accent4>
        <a:srgbClr val="031684"/>
      </a:accent4>
      <a:accent5>
        <a:srgbClr val="969696"/>
      </a:accent5>
      <a:accent6>
        <a:srgbClr val="B2B2B2"/>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1801</TotalTime>
  <Words>6541</Words>
  <Application>Microsoft Office PowerPoint</Application>
  <PresentationFormat>宽屏</PresentationFormat>
  <Paragraphs>1073</Paragraphs>
  <Slides>80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2" baseType="lpstr">
      <vt:lpstr>Monotype Sorts</vt:lpstr>
      <vt:lpstr>黑体</vt:lpstr>
      <vt:lpstr>宋体</vt:lpstr>
      <vt:lpstr>Arial</vt:lpstr>
      <vt:lpstr>Calibri</vt:lpstr>
      <vt:lpstr>MT Extra</vt:lpstr>
      <vt:lpstr>Times New Roman</vt:lpstr>
      <vt:lpstr>Wingdings</vt:lpstr>
      <vt:lpstr>Wingdings 2</vt:lpstr>
      <vt:lpstr>主题5</vt:lpstr>
      <vt:lpstr>think-cell Slide</vt:lpstr>
      <vt:lpstr>VISIO</vt:lpstr>
      <vt:lpstr>第4章 进程同步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 习 进 步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玮 玮 李</cp:lastModifiedBy>
  <cp:revision>202</cp:revision>
  <cp:lastPrinted>2019-04-18T16:00:00Z</cp:lastPrinted>
  <dcterms:created xsi:type="dcterms:W3CDTF">2019-04-18T16:00:00Z</dcterms:created>
  <dcterms:modified xsi:type="dcterms:W3CDTF">2024-12-16T12:23:03Z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32F3C5AE60D146C691F4FE4AD8AA5121</vt:lpwstr>
  </property>
  <property fmtid="{D5CDD505-2E9C-101B-9397-08002B2CF9AE}" pid="4" name="KSOProductBuildVer">
    <vt:lpwstr>2052-11.1.0.10356</vt:lpwstr>
  </property>
</Properties>
</file>